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Gilda Display"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ld Torvund Olsen" userId="3423d729-1e8d-4c10-9ef2-90385d563038" providerId="ADAL" clId="{D6327E4C-6A42-4DC4-B986-FA85AF57380A}"/>
    <pc:docChg chg="modSld">
      <pc:chgData name="Arild Torvund Olsen" userId="3423d729-1e8d-4c10-9ef2-90385d563038" providerId="ADAL" clId="{D6327E4C-6A42-4DC4-B986-FA85AF57380A}" dt="2025-10-22T11:24:52.872" v="9" actId="14100"/>
      <pc:docMkLst>
        <pc:docMk/>
      </pc:docMkLst>
      <pc:sldChg chg="modSp mod">
        <pc:chgData name="Arild Torvund Olsen" userId="3423d729-1e8d-4c10-9ef2-90385d563038" providerId="ADAL" clId="{D6327E4C-6A42-4DC4-B986-FA85AF57380A}" dt="2025-10-22T11:23:53.690" v="6" actId="790"/>
        <pc:sldMkLst>
          <pc:docMk/>
          <pc:sldMk cId="0" sldId="256"/>
        </pc:sldMkLst>
        <pc:spChg chg="mod">
          <ac:chgData name="Arild Torvund Olsen" userId="3423d729-1e8d-4c10-9ef2-90385d563038" providerId="ADAL" clId="{D6327E4C-6A42-4DC4-B986-FA85AF57380A}" dt="2025-10-22T11:23:53.690" v="6" actId="790"/>
          <ac:spMkLst>
            <pc:docMk/>
            <pc:sldMk cId="0" sldId="256"/>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56"/>
            <ac:spMk id="3"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57"/>
        </pc:sldMkLst>
        <pc:spChg chg="mod">
          <ac:chgData name="Arild Torvund Olsen" userId="3423d729-1e8d-4c10-9ef2-90385d563038" providerId="ADAL" clId="{D6327E4C-6A42-4DC4-B986-FA85AF57380A}" dt="2025-10-22T11:23:53.690" v="6" actId="790"/>
          <ac:spMkLst>
            <pc:docMk/>
            <pc:sldMk cId="0" sldId="257"/>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57"/>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57"/>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57"/>
            <ac:spMk id="6"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58"/>
        </pc:sldMkLst>
        <pc:spChg chg="mod">
          <ac:chgData name="Arild Torvund Olsen" userId="3423d729-1e8d-4c10-9ef2-90385d563038" providerId="ADAL" clId="{D6327E4C-6A42-4DC4-B986-FA85AF57380A}" dt="2025-10-22T11:23:53.690" v="6" actId="790"/>
          <ac:spMkLst>
            <pc:docMk/>
            <pc:sldMk cId="0" sldId="258"/>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58"/>
            <ac:spMk id="3"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59"/>
        </pc:sldMkLst>
        <pc:spChg chg="mod">
          <ac:chgData name="Arild Torvund Olsen" userId="3423d729-1e8d-4c10-9ef2-90385d563038" providerId="ADAL" clId="{D6327E4C-6A42-4DC4-B986-FA85AF57380A}" dt="2025-10-22T11:23:53.690" v="6" actId="790"/>
          <ac:spMkLst>
            <pc:docMk/>
            <pc:sldMk cId="0" sldId="259"/>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59"/>
            <ac:spMk id="3"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0"/>
        </pc:sldMkLst>
        <pc:spChg chg="mod">
          <ac:chgData name="Arild Torvund Olsen" userId="3423d729-1e8d-4c10-9ef2-90385d563038" providerId="ADAL" clId="{D6327E4C-6A42-4DC4-B986-FA85AF57380A}" dt="2025-10-22T11:23:53.690" v="6" actId="790"/>
          <ac:spMkLst>
            <pc:docMk/>
            <pc:sldMk cId="0" sldId="260"/>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0"/>
            <ac:spMk id="3"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1"/>
        </pc:sldMkLst>
        <pc:spChg chg="mod">
          <ac:chgData name="Arild Torvund Olsen" userId="3423d729-1e8d-4c10-9ef2-90385d563038" providerId="ADAL" clId="{D6327E4C-6A42-4DC4-B986-FA85AF57380A}" dt="2025-10-22T11:23:53.690" v="6" actId="790"/>
          <ac:spMkLst>
            <pc:docMk/>
            <pc:sldMk cId="0" sldId="261"/>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1"/>
            <ac:spMk id="3"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2"/>
        </pc:sldMkLst>
        <pc:spChg chg="mod">
          <ac:chgData name="Arild Torvund Olsen" userId="3423d729-1e8d-4c10-9ef2-90385d563038" providerId="ADAL" clId="{D6327E4C-6A42-4DC4-B986-FA85AF57380A}" dt="2025-10-22T11:23:53.690" v="6" actId="790"/>
          <ac:spMkLst>
            <pc:docMk/>
            <pc:sldMk cId="0" sldId="262"/>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2"/>
            <ac:spMk id="3"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3"/>
        </pc:sldMkLst>
        <pc:spChg chg="mod">
          <ac:chgData name="Arild Torvund Olsen" userId="3423d729-1e8d-4c10-9ef2-90385d563038" providerId="ADAL" clId="{D6327E4C-6A42-4DC4-B986-FA85AF57380A}" dt="2025-10-22T11:23:53.690" v="6" actId="790"/>
          <ac:spMkLst>
            <pc:docMk/>
            <pc:sldMk cId="0" sldId="263"/>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3"/>
            <ac:spMk id="3"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4"/>
        </pc:sldMkLst>
        <pc:spChg chg="mod">
          <ac:chgData name="Arild Torvund Olsen" userId="3423d729-1e8d-4c10-9ef2-90385d563038" providerId="ADAL" clId="{D6327E4C-6A42-4DC4-B986-FA85AF57380A}" dt="2025-10-22T11:23:53.690" v="6" actId="790"/>
          <ac:spMkLst>
            <pc:docMk/>
            <pc:sldMk cId="0" sldId="264"/>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4"/>
            <ac:spMk id="3"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5"/>
        </pc:sldMkLst>
        <pc:spChg chg="mod">
          <ac:chgData name="Arild Torvund Olsen" userId="3423d729-1e8d-4c10-9ef2-90385d563038" providerId="ADAL" clId="{D6327E4C-6A42-4DC4-B986-FA85AF57380A}" dt="2025-10-22T11:23:53.690" v="6" actId="790"/>
          <ac:spMkLst>
            <pc:docMk/>
            <pc:sldMk cId="0" sldId="265"/>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5"/>
            <ac:spMk id="3"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6"/>
        </pc:sldMkLst>
        <pc:spChg chg="mod">
          <ac:chgData name="Arild Torvund Olsen" userId="3423d729-1e8d-4c10-9ef2-90385d563038" providerId="ADAL" clId="{D6327E4C-6A42-4DC4-B986-FA85AF57380A}" dt="2025-10-22T11:23:53.690" v="6" actId="790"/>
          <ac:spMkLst>
            <pc:docMk/>
            <pc:sldMk cId="0" sldId="266"/>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6"/>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66"/>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66"/>
            <ac:spMk id="6"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7"/>
        </pc:sldMkLst>
        <pc:spChg chg="mod">
          <ac:chgData name="Arild Torvund Olsen" userId="3423d729-1e8d-4c10-9ef2-90385d563038" providerId="ADAL" clId="{D6327E4C-6A42-4DC4-B986-FA85AF57380A}" dt="2025-10-22T11:23:53.690" v="6" actId="790"/>
          <ac:spMkLst>
            <pc:docMk/>
            <pc:sldMk cId="0" sldId="267"/>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7"/>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67"/>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67"/>
            <ac:spMk id="6"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8"/>
        </pc:sldMkLst>
        <pc:spChg chg="mod">
          <ac:chgData name="Arild Torvund Olsen" userId="3423d729-1e8d-4c10-9ef2-90385d563038" providerId="ADAL" clId="{D6327E4C-6A42-4DC4-B986-FA85AF57380A}" dt="2025-10-22T11:23:53.690" v="6" actId="790"/>
          <ac:spMkLst>
            <pc:docMk/>
            <pc:sldMk cId="0" sldId="268"/>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8"/>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68"/>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68"/>
            <ac:spMk id="7" creationId="{00000000-0000-0000-0000-000000000000}"/>
          </ac:spMkLst>
        </pc:spChg>
        <pc:spChg chg="mod">
          <ac:chgData name="Arild Torvund Olsen" userId="3423d729-1e8d-4c10-9ef2-90385d563038" providerId="ADAL" clId="{D6327E4C-6A42-4DC4-B986-FA85AF57380A}" dt="2025-10-22T11:23:53.690" v="6" actId="790"/>
          <ac:spMkLst>
            <pc:docMk/>
            <pc:sldMk cId="0" sldId="268"/>
            <ac:spMk id="8" creationId="{00000000-0000-0000-0000-000000000000}"/>
          </ac:spMkLst>
        </pc:spChg>
        <pc:spChg chg="mod">
          <ac:chgData name="Arild Torvund Olsen" userId="3423d729-1e8d-4c10-9ef2-90385d563038" providerId="ADAL" clId="{D6327E4C-6A42-4DC4-B986-FA85AF57380A}" dt="2025-10-22T11:23:53.690" v="6" actId="790"/>
          <ac:spMkLst>
            <pc:docMk/>
            <pc:sldMk cId="0" sldId="268"/>
            <ac:spMk id="9"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69"/>
        </pc:sldMkLst>
        <pc:spChg chg="mod">
          <ac:chgData name="Arild Torvund Olsen" userId="3423d729-1e8d-4c10-9ef2-90385d563038" providerId="ADAL" clId="{D6327E4C-6A42-4DC4-B986-FA85AF57380A}" dt="2025-10-22T11:23:53.690" v="6" actId="790"/>
          <ac:spMkLst>
            <pc:docMk/>
            <pc:sldMk cId="0" sldId="269"/>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69"/>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69"/>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69"/>
            <ac:spMk id="7" creationId="{00000000-0000-0000-0000-000000000000}"/>
          </ac:spMkLst>
        </pc:spChg>
        <pc:spChg chg="mod">
          <ac:chgData name="Arild Torvund Olsen" userId="3423d729-1e8d-4c10-9ef2-90385d563038" providerId="ADAL" clId="{D6327E4C-6A42-4DC4-B986-FA85AF57380A}" dt="2025-10-22T11:23:53.690" v="6" actId="790"/>
          <ac:spMkLst>
            <pc:docMk/>
            <pc:sldMk cId="0" sldId="269"/>
            <ac:spMk id="8" creationId="{00000000-0000-0000-0000-000000000000}"/>
          </ac:spMkLst>
        </pc:spChg>
        <pc:spChg chg="mod">
          <ac:chgData name="Arild Torvund Olsen" userId="3423d729-1e8d-4c10-9ef2-90385d563038" providerId="ADAL" clId="{D6327E4C-6A42-4DC4-B986-FA85AF57380A}" dt="2025-10-22T11:23:53.690" v="6" actId="790"/>
          <ac:spMkLst>
            <pc:docMk/>
            <pc:sldMk cId="0" sldId="269"/>
            <ac:spMk id="9"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70"/>
        </pc:sldMkLst>
        <pc:spChg chg="mod">
          <ac:chgData name="Arild Torvund Olsen" userId="3423d729-1e8d-4c10-9ef2-90385d563038" providerId="ADAL" clId="{D6327E4C-6A42-4DC4-B986-FA85AF57380A}" dt="2025-10-22T11:23:53.690" v="6" actId="790"/>
          <ac:spMkLst>
            <pc:docMk/>
            <pc:sldMk cId="0" sldId="270"/>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0"/>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70"/>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70"/>
            <ac:spMk id="6"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71"/>
        </pc:sldMkLst>
        <pc:spChg chg="mod">
          <ac:chgData name="Arild Torvund Olsen" userId="3423d729-1e8d-4c10-9ef2-90385d563038" providerId="ADAL" clId="{D6327E4C-6A42-4DC4-B986-FA85AF57380A}" dt="2025-10-22T11:23:53.690" v="6" actId="790"/>
          <ac:spMkLst>
            <pc:docMk/>
            <pc:sldMk cId="0" sldId="271"/>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1"/>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71"/>
            <ac:spMk id="5"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72"/>
        </pc:sldMkLst>
        <pc:spChg chg="mod">
          <ac:chgData name="Arild Torvund Olsen" userId="3423d729-1e8d-4c10-9ef2-90385d563038" providerId="ADAL" clId="{D6327E4C-6A42-4DC4-B986-FA85AF57380A}" dt="2025-10-22T11:23:53.690" v="6" actId="790"/>
          <ac:spMkLst>
            <pc:docMk/>
            <pc:sldMk cId="0" sldId="272"/>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2"/>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72"/>
            <ac:spMk id="5" creationId="{00000000-0000-0000-0000-000000000000}"/>
          </ac:spMkLst>
        </pc:spChg>
        <pc:grpChg chg="mod">
          <ac:chgData name="Arild Torvund Olsen" userId="3423d729-1e8d-4c10-9ef2-90385d563038" providerId="ADAL" clId="{D6327E4C-6A42-4DC4-B986-FA85AF57380A}" dt="2025-10-22T11:23:37.918" v="5" actId="14100"/>
          <ac:grpSpMkLst>
            <pc:docMk/>
            <pc:sldMk cId="0" sldId="272"/>
            <ac:grpSpMk id="3" creationId="{00000000-0000-0000-0000-000000000000}"/>
          </ac:grpSpMkLst>
        </pc:grpChg>
      </pc:sldChg>
      <pc:sldChg chg="modSp mod">
        <pc:chgData name="Arild Torvund Olsen" userId="3423d729-1e8d-4c10-9ef2-90385d563038" providerId="ADAL" clId="{D6327E4C-6A42-4DC4-B986-FA85AF57380A}" dt="2025-10-22T11:24:13.056" v="7" actId="14100"/>
        <pc:sldMkLst>
          <pc:docMk/>
          <pc:sldMk cId="0" sldId="273"/>
        </pc:sldMkLst>
        <pc:spChg chg="mod">
          <ac:chgData name="Arild Torvund Olsen" userId="3423d729-1e8d-4c10-9ef2-90385d563038" providerId="ADAL" clId="{D6327E4C-6A42-4DC4-B986-FA85AF57380A}" dt="2025-10-22T11:23:53.690" v="6" actId="790"/>
          <ac:spMkLst>
            <pc:docMk/>
            <pc:sldMk cId="0" sldId="273"/>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3"/>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73"/>
            <ac:spMk id="5" creationId="{00000000-0000-0000-0000-000000000000}"/>
          </ac:spMkLst>
        </pc:spChg>
        <pc:grpChg chg="mod">
          <ac:chgData name="Arild Torvund Olsen" userId="3423d729-1e8d-4c10-9ef2-90385d563038" providerId="ADAL" clId="{D6327E4C-6A42-4DC4-B986-FA85AF57380A}" dt="2025-10-22T11:24:13.056" v="7" actId="14100"/>
          <ac:grpSpMkLst>
            <pc:docMk/>
            <pc:sldMk cId="0" sldId="273"/>
            <ac:grpSpMk id="3" creationId="{00000000-0000-0000-0000-000000000000}"/>
          </ac:grpSpMkLst>
        </pc:grpChg>
      </pc:sldChg>
      <pc:sldChg chg="modSp mod">
        <pc:chgData name="Arild Torvund Olsen" userId="3423d729-1e8d-4c10-9ef2-90385d563038" providerId="ADAL" clId="{D6327E4C-6A42-4DC4-B986-FA85AF57380A}" dt="2025-10-22T11:23:53.690" v="6" actId="790"/>
        <pc:sldMkLst>
          <pc:docMk/>
          <pc:sldMk cId="0" sldId="274"/>
        </pc:sldMkLst>
        <pc:spChg chg="mod">
          <ac:chgData name="Arild Torvund Olsen" userId="3423d729-1e8d-4c10-9ef2-90385d563038" providerId="ADAL" clId="{D6327E4C-6A42-4DC4-B986-FA85AF57380A}" dt="2025-10-22T11:23:53.690" v="6" actId="790"/>
          <ac:spMkLst>
            <pc:docMk/>
            <pc:sldMk cId="0" sldId="274"/>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4"/>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74"/>
            <ac:spMk id="5" creationId="{00000000-0000-0000-0000-000000000000}"/>
          </ac:spMkLst>
        </pc:spChg>
      </pc:sldChg>
      <pc:sldChg chg="modSp mod">
        <pc:chgData name="Arild Torvund Olsen" userId="3423d729-1e8d-4c10-9ef2-90385d563038" providerId="ADAL" clId="{D6327E4C-6A42-4DC4-B986-FA85AF57380A}" dt="2025-10-22T11:24:33.710" v="8" actId="20577"/>
        <pc:sldMkLst>
          <pc:docMk/>
          <pc:sldMk cId="0" sldId="275"/>
        </pc:sldMkLst>
        <pc:spChg chg="mod">
          <ac:chgData name="Arild Torvund Olsen" userId="3423d729-1e8d-4c10-9ef2-90385d563038" providerId="ADAL" clId="{D6327E4C-6A42-4DC4-B986-FA85AF57380A}" dt="2025-10-22T11:23:53.690" v="6" actId="790"/>
          <ac:spMkLst>
            <pc:docMk/>
            <pc:sldMk cId="0" sldId="275"/>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5"/>
            <ac:spMk id="4" creationId="{00000000-0000-0000-0000-000000000000}"/>
          </ac:spMkLst>
        </pc:spChg>
        <pc:spChg chg="mod">
          <ac:chgData name="Arild Torvund Olsen" userId="3423d729-1e8d-4c10-9ef2-90385d563038" providerId="ADAL" clId="{D6327E4C-6A42-4DC4-B986-FA85AF57380A}" dt="2025-10-22T11:24:33.710" v="8" actId="20577"/>
          <ac:spMkLst>
            <pc:docMk/>
            <pc:sldMk cId="0" sldId="275"/>
            <ac:spMk id="5"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76"/>
        </pc:sldMkLst>
        <pc:spChg chg="mod">
          <ac:chgData name="Arild Torvund Olsen" userId="3423d729-1e8d-4c10-9ef2-90385d563038" providerId="ADAL" clId="{D6327E4C-6A42-4DC4-B986-FA85AF57380A}" dt="2025-10-22T11:23:53.690" v="6" actId="790"/>
          <ac:spMkLst>
            <pc:docMk/>
            <pc:sldMk cId="0" sldId="276"/>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6"/>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76"/>
            <ac:spMk id="5" creationId="{00000000-0000-0000-0000-000000000000}"/>
          </ac:spMkLst>
        </pc:spChg>
      </pc:sldChg>
      <pc:sldChg chg="modSp mod">
        <pc:chgData name="Arild Torvund Olsen" userId="3423d729-1e8d-4c10-9ef2-90385d563038" providerId="ADAL" clId="{D6327E4C-6A42-4DC4-B986-FA85AF57380A}" dt="2025-10-22T11:24:52.872" v="9" actId="14100"/>
        <pc:sldMkLst>
          <pc:docMk/>
          <pc:sldMk cId="0" sldId="277"/>
        </pc:sldMkLst>
        <pc:spChg chg="mod">
          <ac:chgData name="Arild Torvund Olsen" userId="3423d729-1e8d-4c10-9ef2-90385d563038" providerId="ADAL" clId="{D6327E4C-6A42-4DC4-B986-FA85AF57380A}" dt="2025-10-22T11:23:53.690" v="6" actId="790"/>
          <ac:spMkLst>
            <pc:docMk/>
            <pc:sldMk cId="0" sldId="277"/>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7"/>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77"/>
            <ac:spMk id="5" creationId="{00000000-0000-0000-0000-000000000000}"/>
          </ac:spMkLst>
        </pc:spChg>
        <pc:grpChg chg="mod">
          <ac:chgData name="Arild Torvund Olsen" userId="3423d729-1e8d-4c10-9ef2-90385d563038" providerId="ADAL" clId="{D6327E4C-6A42-4DC4-B986-FA85AF57380A}" dt="2025-10-22T11:24:52.872" v="9" actId="14100"/>
          <ac:grpSpMkLst>
            <pc:docMk/>
            <pc:sldMk cId="0" sldId="277"/>
            <ac:grpSpMk id="3" creationId="{00000000-0000-0000-0000-000000000000}"/>
          </ac:grpSpMkLst>
        </pc:grpChg>
      </pc:sldChg>
      <pc:sldChg chg="modSp mod">
        <pc:chgData name="Arild Torvund Olsen" userId="3423d729-1e8d-4c10-9ef2-90385d563038" providerId="ADAL" clId="{D6327E4C-6A42-4DC4-B986-FA85AF57380A}" dt="2025-10-22T11:23:53.690" v="6" actId="790"/>
        <pc:sldMkLst>
          <pc:docMk/>
          <pc:sldMk cId="0" sldId="278"/>
        </pc:sldMkLst>
        <pc:spChg chg="mod">
          <ac:chgData name="Arild Torvund Olsen" userId="3423d729-1e8d-4c10-9ef2-90385d563038" providerId="ADAL" clId="{D6327E4C-6A42-4DC4-B986-FA85AF57380A}" dt="2025-10-22T11:23:53.690" v="6" actId="790"/>
          <ac:spMkLst>
            <pc:docMk/>
            <pc:sldMk cId="0" sldId="278"/>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8"/>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78"/>
            <ac:spMk id="5"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79"/>
        </pc:sldMkLst>
        <pc:spChg chg="mod">
          <ac:chgData name="Arild Torvund Olsen" userId="3423d729-1e8d-4c10-9ef2-90385d563038" providerId="ADAL" clId="{D6327E4C-6A42-4DC4-B986-FA85AF57380A}" dt="2025-10-22T11:23:53.690" v="6" actId="790"/>
          <ac:spMkLst>
            <pc:docMk/>
            <pc:sldMk cId="0" sldId="279"/>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79"/>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79"/>
            <ac:spMk id="5"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80"/>
        </pc:sldMkLst>
        <pc:spChg chg="mod">
          <ac:chgData name="Arild Torvund Olsen" userId="3423d729-1e8d-4c10-9ef2-90385d563038" providerId="ADAL" clId="{D6327E4C-6A42-4DC4-B986-FA85AF57380A}" dt="2025-10-22T11:23:53.690" v="6" actId="790"/>
          <ac:spMkLst>
            <pc:docMk/>
            <pc:sldMk cId="0" sldId="280"/>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80"/>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80"/>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80"/>
            <ac:spMk id="6"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81"/>
        </pc:sldMkLst>
        <pc:spChg chg="mod">
          <ac:chgData name="Arild Torvund Olsen" userId="3423d729-1e8d-4c10-9ef2-90385d563038" providerId="ADAL" clId="{D6327E4C-6A42-4DC4-B986-FA85AF57380A}" dt="2025-10-22T11:23:53.690" v="6" actId="790"/>
          <ac:spMkLst>
            <pc:docMk/>
            <pc:sldMk cId="0" sldId="281"/>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81"/>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81"/>
            <ac:spMk id="5"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82"/>
        </pc:sldMkLst>
        <pc:spChg chg="mod">
          <ac:chgData name="Arild Torvund Olsen" userId="3423d729-1e8d-4c10-9ef2-90385d563038" providerId="ADAL" clId="{D6327E4C-6A42-4DC4-B986-FA85AF57380A}" dt="2025-10-22T11:23:53.690" v="6" actId="790"/>
          <ac:spMkLst>
            <pc:docMk/>
            <pc:sldMk cId="0" sldId="282"/>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82"/>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82"/>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82"/>
            <ac:spMk id="6"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83"/>
        </pc:sldMkLst>
        <pc:spChg chg="mod">
          <ac:chgData name="Arild Torvund Olsen" userId="3423d729-1e8d-4c10-9ef2-90385d563038" providerId="ADAL" clId="{D6327E4C-6A42-4DC4-B986-FA85AF57380A}" dt="2025-10-22T11:23:53.690" v="6" actId="790"/>
          <ac:spMkLst>
            <pc:docMk/>
            <pc:sldMk cId="0" sldId="283"/>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83"/>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83"/>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83"/>
            <ac:spMk id="6" creationId="{00000000-0000-0000-0000-000000000000}"/>
          </ac:spMkLst>
        </pc:spChg>
      </pc:sldChg>
      <pc:sldChg chg="modSp mod">
        <pc:chgData name="Arild Torvund Olsen" userId="3423d729-1e8d-4c10-9ef2-90385d563038" providerId="ADAL" clId="{D6327E4C-6A42-4DC4-B986-FA85AF57380A}" dt="2025-10-22T11:23:53.690" v="6" actId="790"/>
        <pc:sldMkLst>
          <pc:docMk/>
          <pc:sldMk cId="0" sldId="284"/>
        </pc:sldMkLst>
        <pc:spChg chg="mod">
          <ac:chgData name="Arild Torvund Olsen" userId="3423d729-1e8d-4c10-9ef2-90385d563038" providerId="ADAL" clId="{D6327E4C-6A42-4DC4-B986-FA85AF57380A}" dt="2025-10-22T11:23:53.690" v="6" actId="790"/>
          <ac:spMkLst>
            <pc:docMk/>
            <pc:sldMk cId="0" sldId="284"/>
            <ac:spMk id="2" creationId="{00000000-0000-0000-0000-000000000000}"/>
          </ac:spMkLst>
        </pc:spChg>
        <pc:spChg chg="mod">
          <ac:chgData name="Arild Torvund Olsen" userId="3423d729-1e8d-4c10-9ef2-90385d563038" providerId="ADAL" clId="{D6327E4C-6A42-4DC4-B986-FA85AF57380A}" dt="2025-10-22T11:23:53.690" v="6" actId="790"/>
          <ac:spMkLst>
            <pc:docMk/>
            <pc:sldMk cId="0" sldId="284"/>
            <ac:spMk id="4" creationId="{00000000-0000-0000-0000-000000000000}"/>
          </ac:spMkLst>
        </pc:spChg>
        <pc:spChg chg="mod">
          <ac:chgData name="Arild Torvund Olsen" userId="3423d729-1e8d-4c10-9ef2-90385d563038" providerId="ADAL" clId="{D6327E4C-6A42-4DC4-B986-FA85AF57380A}" dt="2025-10-22T11:23:53.690" v="6" actId="790"/>
          <ac:spMkLst>
            <pc:docMk/>
            <pc:sldMk cId="0" sldId="284"/>
            <ac:spMk id="5" creationId="{00000000-0000-0000-0000-000000000000}"/>
          </ac:spMkLst>
        </pc:spChg>
        <pc:spChg chg="mod">
          <ac:chgData name="Arild Torvund Olsen" userId="3423d729-1e8d-4c10-9ef2-90385d563038" providerId="ADAL" clId="{D6327E4C-6A42-4DC4-B986-FA85AF57380A}" dt="2025-10-22T11:23:53.690" v="6" actId="790"/>
          <ac:spMkLst>
            <pc:docMk/>
            <pc:sldMk cId="0" sldId="284"/>
            <ac:spMk id="6"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2567686" y="3259923"/>
            <a:ext cx="8704262" cy="1684670"/>
          </a:xfrm>
          <a:prstGeom prst="rect">
            <a:avLst/>
          </a:prstGeom>
        </p:spPr>
        <p:txBody>
          <a:bodyPr lIns="0" tIns="0" rIns="0" bIns="0" rtlCol="0" anchor="t">
            <a:spAutoFit/>
          </a:bodyPr>
          <a:lstStyle/>
          <a:p>
            <a:pPr algn="ctr">
              <a:lnSpc>
                <a:spcPts val="13719"/>
              </a:lnSpc>
            </a:pPr>
            <a:r>
              <a:rPr lang="nn-NO" sz="9799" noProof="0" dirty="0">
                <a:solidFill>
                  <a:srgbClr val="000000"/>
                </a:solidFill>
                <a:latin typeface="Gilda Display"/>
                <a:ea typeface="Gilda Display"/>
                <a:cs typeface="Gilda Display"/>
                <a:sym typeface="Gilda Display"/>
              </a:rPr>
              <a:t>Skriv skummelt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209112" y="8598853"/>
            <a:ext cx="9151327" cy="3252470"/>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Eit skummelt tivoli</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725346" y="390455"/>
            <a:ext cx="11908892" cy="8605038"/>
            <a:chOff x="0" y="0"/>
            <a:chExt cx="3136498" cy="2266347"/>
          </a:xfrm>
        </p:grpSpPr>
        <p:sp>
          <p:nvSpPr>
            <p:cNvPr id="4" name="Freeform 4"/>
            <p:cNvSpPr/>
            <p:nvPr/>
          </p:nvSpPr>
          <p:spPr>
            <a:xfrm>
              <a:off x="0" y="0"/>
              <a:ext cx="3136498" cy="2266348"/>
            </a:xfrm>
            <a:custGeom>
              <a:avLst/>
              <a:gdLst/>
              <a:ahLst/>
              <a:cxnLst/>
              <a:rect l="l" t="t" r="r" b="b"/>
              <a:pathLst>
                <a:path w="3136498" h="2266348">
                  <a:moveTo>
                    <a:pt x="18203" y="0"/>
                  </a:moveTo>
                  <a:lnTo>
                    <a:pt x="3118296" y="0"/>
                  </a:lnTo>
                  <a:cubicBezTo>
                    <a:pt x="3128349" y="0"/>
                    <a:pt x="3136498" y="8150"/>
                    <a:pt x="3136498" y="18203"/>
                  </a:cubicBezTo>
                  <a:lnTo>
                    <a:pt x="3136498" y="2248145"/>
                  </a:lnTo>
                  <a:cubicBezTo>
                    <a:pt x="3136498" y="2258198"/>
                    <a:pt x="3128349" y="2266348"/>
                    <a:pt x="3118296" y="2266348"/>
                  </a:cubicBezTo>
                  <a:lnTo>
                    <a:pt x="18203" y="2266348"/>
                  </a:lnTo>
                  <a:cubicBezTo>
                    <a:pt x="8150" y="2266348"/>
                    <a:pt x="0" y="2258198"/>
                    <a:pt x="0" y="2248145"/>
                  </a:cubicBezTo>
                  <a:lnTo>
                    <a:pt x="0" y="18203"/>
                  </a:lnTo>
                  <a:cubicBezTo>
                    <a:pt x="0" y="8150"/>
                    <a:pt x="8150" y="0"/>
                    <a:pt x="18203" y="0"/>
                  </a:cubicBezTo>
                  <a:close/>
                </a:path>
              </a:pathLst>
            </a:custGeom>
            <a:solidFill>
              <a:srgbClr val="263544"/>
            </a:solidFill>
          </p:spPr>
          <p:txBody>
            <a:bodyPr/>
            <a:lstStyle/>
            <a:p>
              <a:endParaRPr lang="nn-NO" noProof="0" dirty="0"/>
            </a:p>
          </p:txBody>
        </p:sp>
        <p:sp>
          <p:nvSpPr>
            <p:cNvPr id="5" name="TextBox 5"/>
            <p:cNvSpPr txBox="1"/>
            <p:nvPr/>
          </p:nvSpPr>
          <p:spPr>
            <a:xfrm>
              <a:off x="0" y="-38100"/>
              <a:ext cx="3136498" cy="2304447"/>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2296937" y="733805"/>
            <a:ext cx="10765711" cy="14206220"/>
          </a:xfrm>
          <a:prstGeom prst="rect">
            <a:avLst/>
          </a:prstGeom>
        </p:spPr>
        <p:txBody>
          <a:bodyPr lIns="0" tIns="0" rIns="0" bIns="0" rtlCol="0" anchor="t">
            <a:spAutoFit/>
          </a:bodyPr>
          <a:lstStyle/>
          <a:p>
            <a:pPr algn="l">
              <a:lnSpc>
                <a:spcPts val="8680"/>
              </a:lnSpc>
            </a:pPr>
            <a:r>
              <a:rPr lang="nn-NO" sz="6200" noProof="0" dirty="0">
                <a:solidFill>
                  <a:srgbClr val="FFFFFF"/>
                </a:solidFill>
                <a:latin typeface="Gilda Display"/>
                <a:ea typeface="Gilda Display"/>
                <a:cs typeface="Gilda Display"/>
                <a:sym typeface="Gilda Display"/>
              </a:rPr>
              <a:t>Vel deg ein skummel stad du vil skrive om. </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l">
              <a:lnSpc>
                <a:spcPts val="8680"/>
              </a:lnSpc>
            </a:pPr>
            <a:r>
              <a:rPr lang="nn-NO" sz="6200" noProof="0" dirty="0" err="1">
                <a:solidFill>
                  <a:srgbClr val="FFFFFF"/>
                </a:solidFill>
                <a:latin typeface="Gilda Display"/>
                <a:ea typeface="Gilda Display"/>
                <a:cs typeface="Gilda Display"/>
                <a:sym typeface="Gilda Display"/>
              </a:rPr>
              <a:t>Bestem</a:t>
            </a:r>
            <a:r>
              <a:rPr lang="nn-NO" sz="6200" noProof="0" dirty="0">
                <a:solidFill>
                  <a:srgbClr val="FFFFFF"/>
                </a:solidFill>
                <a:latin typeface="Gilda Display"/>
                <a:ea typeface="Gilda Display"/>
                <a:cs typeface="Gilda Display"/>
                <a:sym typeface="Gilda Display"/>
              </a:rPr>
              <a:t> kven du møter/ser/kjenner der.</a:t>
            </a:r>
          </a:p>
          <a:p>
            <a:pPr algn="l">
              <a:lnSpc>
                <a:spcPts val="8680"/>
              </a:lnSpc>
            </a:pPr>
            <a:endParaRPr lang="nn-NO" sz="6200" noProof="0" dirty="0">
              <a:solidFill>
                <a:srgbClr val="FFFFFF"/>
              </a:solidFill>
              <a:latin typeface="Gilda Display"/>
              <a:ea typeface="Gilda Display"/>
              <a:cs typeface="Gilda Display"/>
              <a:sym typeface="Gilda Display"/>
            </a:endParaRPr>
          </a:p>
          <a:p>
            <a:pPr algn="l">
              <a:lnSpc>
                <a:spcPts val="8680"/>
              </a:lnSpc>
            </a:pPr>
            <a:r>
              <a:rPr lang="nn-NO" sz="6200" noProof="0" dirty="0">
                <a:solidFill>
                  <a:srgbClr val="FFFFFF"/>
                </a:solidFill>
                <a:latin typeface="Gilda Display"/>
                <a:ea typeface="Gilda Display"/>
                <a:cs typeface="Gilda Display"/>
                <a:sym typeface="Gilda Display"/>
              </a:rPr>
              <a:t>Kva for noko skummelt skjer?</a:t>
            </a:r>
          </a:p>
          <a:p>
            <a:pPr algn="l">
              <a:lnSpc>
                <a:spcPts val="8680"/>
              </a:lnSpc>
            </a:pPr>
            <a:endParaRPr lang="nn-NO" sz="6200" noProof="0" dirty="0">
              <a:solidFill>
                <a:srgbClr val="FFFFFF"/>
              </a:solidFill>
              <a:latin typeface="Gilda Display"/>
              <a:ea typeface="Gilda Display"/>
              <a:cs typeface="Gilda Display"/>
              <a:sym typeface="Gilda Display"/>
            </a:endParaRPr>
          </a:p>
          <a:p>
            <a:pPr algn="l">
              <a:lnSpc>
                <a:spcPts val="8680"/>
              </a:lnSpc>
            </a:pPr>
            <a:endParaRPr lang="nn-NO" sz="6200" noProof="0" dirty="0">
              <a:solidFill>
                <a:srgbClr val="FFFFFF"/>
              </a:solidFill>
              <a:latin typeface="Gilda Display"/>
              <a:ea typeface="Gilda Display"/>
              <a:cs typeface="Gilda Display"/>
              <a:sym typeface="Gilda Display"/>
            </a:endParaRPr>
          </a:p>
          <a:p>
            <a:pPr algn="l">
              <a:lnSpc>
                <a:spcPts val="8680"/>
              </a:lnSpc>
            </a:pPr>
            <a:endParaRPr lang="nn-NO" sz="6200" noProof="0" dirty="0">
              <a:solidFill>
                <a:srgbClr val="FFFFFF"/>
              </a:solidFill>
              <a:latin typeface="Gilda Display"/>
              <a:ea typeface="Gilda Display"/>
              <a:cs typeface="Gilda Display"/>
              <a:sym typeface="Gilda Display"/>
            </a:endParaRPr>
          </a:p>
          <a:p>
            <a:pPr algn="l">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2148894" y="1561295"/>
            <a:ext cx="14183396" cy="7267709"/>
            <a:chOff x="0" y="0"/>
            <a:chExt cx="3735545" cy="1914129"/>
          </a:xfrm>
        </p:grpSpPr>
        <p:sp>
          <p:nvSpPr>
            <p:cNvPr id="4" name="Freeform 4"/>
            <p:cNvSpPr/>
            <p:nvPr/>
          </p:nvSpPr>
          <p:spPr>
            <a:xfrm>
              <a:off x="0" y="0"/>
              <a:ext cx="3735544" cy="1914129"/>
            </a:xfrm>
            <a:custGeom>
              <a:avLst/>
              <a:gdLst/>
              <a:ahLst/>
              <a:cxnLst/>
              <a:rect l="l" t="t" r="r" b="b"/>
              <a:pathLst>
                <a:path w="3735544" h="1914129">
                  <a:moveTo>
                    <a:pt x="15284" y="0"/>
                  </a:moveTo>
                  <a:lnTo>
                    <a:pt x="3720261" y="0"/>
                  </a:lnTo>
                  <a:cubicBezTo>
                    <a:pt x="3724314" y="0"/>
                    <a:pt x="3728202" y="1610"/>
                    <a:pt x="3731068" y="4476"/>
                  </a:cubicBezTo>
                  <a:cubicBezTo>
                    <a:pt x="3733934" y="7343"/>
                    <a:pt x="3735544" y="11230"/>
                    <a:pt x="3735544" y="15284"/>
                  </a:cubicBezTo>
                  <a:lnTo>
                    <a:pt x="3735544" y="1898846"/>
                  </a:lnTo>
                  <a:cubicBezTo>
                    <a:pt x="3735544" y="1907286"/>
                    <a:pt x="3728702" y="1914129"/>
                    <a:pt x="3720261" y="1914129"/>
                  </a:cubicBezTo>
                  <a:lnTo>
                    <a:pt x="15284" y="1914129"/>
                  </a:lnTo>
                  <a:cubicBezTo>
                    <a:pt x="11230" y="1914129"/>
                    <a:pt x="7343" y="1912519"/>
                    <a:pt x="4476" y="1909653"/>
                  </a:cubicBezTo>
                  <a:cubicBezTo>
                    <a:pt x="1610" y="1906786"/>
                    <a:pt x="0" y="1902899"/>
                    <a:pt x="0" y="1898846"/>
                  </a:cubicBezTo>
                  <a:lnTo>
                    <a:pt x="0" y="15284"/>
                  </a:lnTo>
                  <a:cubicBezTo>
                    <a:pt x="0" y="6843"/>
                    <a:pt x="6843" y="0"/>
                    <a:pt x="15284" y="0"/>
                  </a:cubicBezTo>
                  <a:close/>
                </a:path>
              </a:pathLst>
            </a:custGeom>
            <a:solidFill>
              <a:srgbClr val="263544"/>
            </a:solidFill>
          </p:spPr>
          <p:txBody>
            <a:bodyPr/>
            <a:lstStyle/>
            <a:p>
              <a:endParaRPr lang="nn-NO" noProof="0" dirty="0"/>
            </a:p>
          </p:txBody>
        </p:sp>
        <p:sp>
          <p:nvSpPr>
            <p:cNvPr id="5" name="TextBox 5"/>
            <p:cNvSpPr txBox="1"/>
            <p:nvPr/>
          </p:nvSpPr>
          <p:spPr>
            <a:xfrm>
              <a:off x="0" y="-38100"/>
              <a:ext cx="3735545" cy="1952229"/>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2756848" y="1863940"/>
            <a:ext cx="12774304" cy="6538595"/>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Når du skriv skummelt, kan det vere lurt å vise kva som skjer, i staden for å fortelje. Dette kan gje liv til historia di.</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r>
              <a:rPr lang="nn-NO" sz="6200" noProof="0" dirty="0">
                <a:solidFill>
                  <a:srgbClr val="FFFFFF"/>
                </a:solidFill>
                <a:latin typeface="Gilda Display"/>
                <a:ea typeface="Gilda Display"/>
                <a:cs typeface="Gilda Display"/>
                <a:sym typeface="Gilda Display"/>
              </a:rPr>
              <a:t>Kva vil det seie?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730205" y="215453"/>
            <a:ext cx="16827589" cy="1368917"/>
            <a:chOff x="0" y="0"/>
            <a:chExt cx="4431958" cy="360538"/>
          </a:xfrm>
        </p:grpSpPr>
        <p:sp>
          <p:nvSpPr>
            <p:cNvPr id="4" name="Freeform 4"/>
            <p:cNvSpPr/>
            <p:nvPr/>
          </p:nvSpPr>
          <p:spPr>
            <a:xfrm>
              <a:off x="0" y="0"/>
              <a:ext cx="4431958" cy="360538"/>
            </a:xfrm>
            <a:custGeom>
              <a:avLst/>
              <a:gdLst/>
              <a:ahLst/>
              <a:cxnLst/>
              <a:rect l="l" t="t" r="r" b="b"/>
              <a:pathLst>
                <a:path w="4431958" h="360538">
                  <a:moveTo>
                    <a:pt x="13342" y="0"/>
                  </a:moveTo>
                  <a:lnTo>
                    <a:pt x="4418616" y="0"/>
                  </a:lnTo>
                  <a:cubicBezTo>
                    <a:pt x="4422154" y="0"/>
                    <a:pt x="4425548" y="1406"/>
                    <a:pt x="4428050" y="3908"/>
                  </a:cubicBezTo>
                  <a:cubicBezTo>
                    <a:pt x="4430552" y="6410"/>
                    <a:pt x="4431958" y="9804"/>
                    <a:pt x="4431958" y="13342"/>
                  </a:cubicBezTo>
                  <a:lnTo>
                    <a:pt x="4431958" y="347196"/>
                  </a:lnTo>
                  <a:cubicBezTo>
                    <a:pt x="4431958" y="350734"/>
                    <a:pt x="4430552" y="354128"/>
                    <a:pt x="4428050" y="356630"/>
                  </a:cubicBezTo>
                  <a:cubicBezTo>
                    <a:pt x="4425548" y="359132"/>
                    <a:pt x="4422154" y="360538"/>
                    <a:pt x="4418616" y="360538"/>
                  </a:cubicBezTo>
                  <a:lnTo>
                    <a:pt x="13342" y="360538"/>
                  </a:lnTo>
                  <a:cubicBezTo>
                    <a:pt x="9804" y="360538"/>
                    <a:pt x="6410" y="359132"/>
                    <a:pt x="3908" y="356630"/>
                  </a:cubicBezTo>
                  <a:cubicBezTo>
                    <a:pt x="1406" y="354128"/>
                    <a:pt x="0" y="350734"/>
                    <a:pt x="0" y="347196"/>
                  </a:cubicBezTo>
                  <a:lnTo>
                    <a:pt x="0" y="13342"/>
                  </a:lnTo>
                  <a:cubicBezTo>
                    <a:pt x="0" y="9804"/>
                    <a:pt x="1406" y="6410"/>
                    <a:pt x="3908" y="3908"/>
                  </a:cubicBezTo>
                  <a:cubicBezTo>
                    <a:pt x="6410" y="1406"/>
                    <a:pt x="9804" y="0"/>
                    <a:pt x="13342" y="0"/>
                  </a:cubicBezTo>
                  <a:close/>
                </a:path>
              </a:pathLst>
            </a:custGeom>
            <a:solidFill>
              <a:srgbClr val="415967"/>
            </a:solidFill>
          </p:spPr>
          <p:txBody>
            <a:bodyPr/>
            <a:lstStyle/>
            <a:p>
              <a:endParaRPr lang="nn-NO" noProof="0" dirty="0"/>
            </a:p>
          </p:txBody>
        </p:sp>
        <p:sp>
          <p:nvSpPr>
            <p:cNvPr id="5" name="TextBox 5"/>
            <p:cNvSpPr txBox="1"/>
            <p:nvPr/>
          </p:nvSpPr>
          <p:spPr>
            <a:xfrm>
              <a:off x="0" y="-38100"/>
              <a:ext cx="4431958" cy="398638"/>
            </a:xfrm>
            <a:prstGeom prst="rect">
              <a:avLst/>
            </a:prstGeom>
          </p:spPr>
          <p:txBody>
            <a:bodyPr lIns="50800" tIns="50800" rIns="50800" bIns="50800" rtlCol="0" anchor="ctr"/>
            <a:lstStyle/>
            <a:p>
              <a:pPr algn="ctr">
                <a:lnSpc>
                  <a:spcPts val="2659"/>
                </a:lnSpc>
              </a:pPr>
              <a:endParaRPr lang="nn-NO" noProof="0" dirty="0"/>
            </a:p>
          </p:txBody>
        </p:sp>
      </p:grpSp>
      <p:grpSp>
        <p:nvGrpSpPr>
          <p:cNvPr id="6" name="Group 6"/>
          <p:cNvGrpSpPr/>
          <p:nvPr/>
        </p:nvGrpSpPr>
        <p:grpSpPr>
          <a:xfrm>
            <a:off x="3305980" y="3489101"/>
            <a:ext cx="12019477" cy="5769199"/>
            <a:chOff x="0" y="0"/>
            <a:chExt cx="3165624" cy="1519460"/>
          </a:xfrm>
        </p:grpSpPr>
        <p:sp>
          <p:nvSpPr>
            <p:cNvPr id="7" name="Freeform 7"/>
            <p:cNvSpPr/>
            <p:nvPr/>
          </p:nvSpPr>
          <p:spPr>
            <a:xfrm>
              <a:off x="0" y="0"/>
              <a:ext cx="3165623" cy="1519460"/>
            </a:xfrm>
            <a:custGeom>
              <a:avLst/>
              <a:gdLst/>
              <a:ahLst/>
              <a:cxnLst/>
              <a:rect l="l" t="t" r="r" b="b"/>
              <a:pathLst>
                <a:path w="3165623" h="1519460">
                  <a:moveTo>
                    <a:pt x="18679" y="0"/>
                  </a:moveTo>
                  <a:lnTo>
                    <a:pt x="3146944" y="0"/>
                  </a:lnTo>
                  <a:cubicBezTo>
                    <a:pt x="3157260" y="0"/>
                    <a:pt x="3165623" y="8363"/>
                    <a:pt x="3165623" y="18679"/>
                  </a:cubicBezTo>
                  <a:lnTo>
                    <a:pt x="3165623" y="1500780"/>
                  </a:lnTo>
                  <a:cubicBezTo>
                    <a:pt x="3165623" y="1511097"/>
                    <a:pt x="3157260" y="1519460"/>
                    <a:pt x="3146944" y="1519460"/>
                  </a:cubicBezTo>
                  <a:lnTo>
                    <a:pt x="18679" y="1519460"/>
                  </a:lnTo>
                  <a:cubicBezTo>
                    <a:pt x="8363" y="1519460"/>
                    <a:pt x="0" y="1511097"/>
                    <a:pt x="0" y="1500780"/>
                  </a:cubicBezTo>
                  <a:lnTo>
                    <a:pt x="0" y="18679"/>
                  </a:lnTo>
                  <a:cubicBezTo>
                    <a:pt x="0" y="8363"/>
                    <a:pt x="8363" y="0"/>
                    <a:pt x="18679" y="0"/>
                  </a:cubicBezTo>
                  <a:close/>
                </a:path>
              </a:pathLst>
            </a:custGeom>
            <a:solidFill>
              <a:srgbClr val="4C6878"/>
            </a:solidFill>
          </p:spPr>
          <p:txBody>
            <a:bodyPr/>
            <a:lstStyle/>
            <a:p>
              <a:endParaRPr lang="nn-NO" noProof="0" dirty="0"/>
            </a:p>
          </p:txBody>
        </p:sp>
        <p:sp>
          <p:nvSpPr>
            <p:cNvPr id="8" name="TextBox 8"/>
            <p:cNvSpPr txBox="1"/>
            <p:nvPr/>
          </p:nvSpPr>
          <p:spPr>
            <a:xfrm>
              <a:off x="0" y="-38100"/>
              <a:ext cx="3165624" cy="1557560"/>
            </a:xfrm>
            <a:prstGeom prst="rect">
              <a:avLst/>
            </a:prstGeom>
          </p:spPr>
          <p:txBody>
            <a:bodyPr lIns="50800" tIns="50800" rIns="50800" bIns="50800" rtlCol="0" anchor="ctr"/>
            <a:lstStyle/>
            <a:p>
              <a:pPr algn="ctr">
                <a:lnSpc>
                  <a:spcPts val="2659"/>
                </a:lnSpc>
              </a:pPr>
              <a:endParaRPr lang="nn-NO" noProof="0" dirty="0"/>
            </a:p>
          </p:txBody>
        </p:sp>
      </p:grpSp>
      <p:sp>
        <p:nvSpPr>
          <p:cNvPr id="9" name="TextBox 9"/>
          <p:cNvSpPr txBox="1"/>
          <p:nvPr/>
        </p:nvSpPr>
        <p:spPr>
          <a:xfrm>
            <a:off x="0" y="333492"/>
            <a:ext cx="18315930" cy="9824720"/>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Når du viser kva som skjer, beskriv du:</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r>
              <a:rPr lang="nn-NO" sz="6200" noProof="0" dirty="0">
                <a:solidFill>
                  <a:srgbClr val="FFFFFF"/>
                </a:solidFill>
                <a:latin typeface="Gilda Display"/>
                <a:ea typeface="Gilda Display"/>
                <a:cs typeface="Gilda Display"/>
                <a:sym typeface="Gilda Display"/>
              </a:rPr>
              <a:t>Kva ser du?</a:t>
            </a:r>
          </a:p>
          <a:p>
            <a:pPr algn="ctr">
              <a:lnSpc>
                <a:spcPts val="8680"/>
              </a:lnSpc>
            </a:pPr>
            <a:r>
              <a:rPr lang="nn-NO" sz="6200" noProof="0" dirty="0">
                <a:solidFill>
                  <a:srgbClr val="FFFFFF"/>
                </a:solidFill>
                <a:latin typeface="Gilda Display"/>
                <a:ea typeface="Gilda Display"/>
                <a:cs typeface="Gilda Display"/>
                <a:sym typeface="Gilda Display"/>
              </a:rPr>
              <a:t>Kva høyrer du?</a:t>
            </a:r>
          </a:p>
          <a:p>
            <a:pPr algn="ctr">
              <a:lnSpc>
                <a:spcPts val="8680"/>
              </a:lnSpc>
            </a:pPr>
            <a:r>
              <a:rPr lang="nn-NO" sz="6200" noProof="0" dirty="0">
                <a:solidFill>
                  <a:srgbClr val="FFFFFF"/>
                </a:solidFill>
                <a:latin typeface="Gilda Display"/>
                <a:ea typeface="Gilda Display"/>
                <a:cs typeface="Gilda Display"/>
                <a:sym typeface="Gilda Display"/>
              </a:rPr>
              <a:t>Kva kjenner du?</a:t>
            </a:r>
          </a:p>
          <a:p>
            <a:pPr algn="ctr">
              <a:lnSpc>
                <a:spcPts val="8680"/>
              </a:lnSpc>
            </a:pPr>
            <a:r>
              <a:rPr lang="nn-NO" sz="6200" noProof="0" dirty="0">
                <a:solidFill>
                  <a:srgbClr val="FFFFFF"/>
                </a:solidFill>
                <a:latin typeface="Gilda Display"/>
                <a:ea typeface="Gilda Display"/>
                <a:cs typeface="Gilda Display"/>
                <a:sym typeface="Gilda Display"/>
              </a:rPr>
              <a:t>Kva luktar du?</a:t>
            </a:r>
          </a:p>
          <a:p>
            <a:pPr algn="ctr">
              <a:lnSpc>
                <a:spcPts val="8680"/>
              </a:lnSpc>
            </a:pPr>
            <a:r>
              <a:rPr lang="nn-NO" sz="6200" noProof="0" dirty="0">
                <a:solidFill>
                  <a:srgbClr val="FFFFFF"/>
                </a:solidFill>
                <a:latin typeface="Gilda Display"/>
                <a:ea typeface="Gilda Display"/>
                <a:cs typeface="Gilda Display"/>
                <a:sym typeface="Gilda Display"/>
              </a:rPr>
              <a:t>Kva beveger seg, og korleis?</a:t>
            </a: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730205" y="215453"/>
            <a:ext cx="16827589" cy="1368917"/>
            <a:chOff x="0" y="0"/>
            <a:chExt cx="4431958" cy="360538"/>
          </a:xfrm>
        </p:grpSpPr>
        <p:sp>
          <p:nvSpPr>
            <p:cNvPr id="4" name="Freeform 4"/>
            <p:cNvSpPr/>
            <p:nvPr/>
          </p:nvSpPr>
          <p:spPr>
            <a:xfrm>
              <a:off x="0" y="0"/>
              <a:ext cx="4431958" cy="360538"/>
            </a:xfrm>
            <a:custGeom>
              <a:avLst/>
              <a:gdLst/>
              <a:ahLst/>
              <a:cxnLst/>
              <a:rect l="l" t="t" r="r" b="b"/>
              <a:pathLst>
                <a:path w="4431958" h="360538">
                  <a:moveTo>
                    <a:pt x="13342" y="0"/>
                  </a:moveTo>
                  <a:lnTo>
                    <a:pt x="4418616" y="0"/>
                  </a:lnTo>
                  <a:cubicBezTo>
                    <a:pt x="4422154" y="0"/>
                    <a:pt x="4425548" y="1406"/>
                    <a:pt x="4428050" y="3908"/>
                  </a:cubicBezTo>
                  <a:cubicBezTo>
                    <a:pt x="4430552" y="6410"/>
                    <a:pt x="4431958" y="9804"/>
                    <a:pt x="4431958" y="13342"/>
                  </a:cubicBezTo>
                  <a:lnTo>
                    <a:pt x="4431958" y="347196"/>
                  </a:lnTo>
                  <a:cubicBezTo>
                    <a:pt x="4431958" y="350734"/>
                    <a:pt x="4430552" y="354128"/>
                    <a:pt x="4428050" y="356630"/>
                  </a:cubicBezTo>
                  <a:cubicBezTo>
                    <a:pt x="4425548" y="359132"/>
                    <a:pt x="4422154" y="360538"/>
                    <a:pt x="4418616" y="360538"/>
                  </a:cubicBezTo>
                  <a:lnTo>
                    <a:pt x="13342" y="360538"/>
                  </a:lnTo>
                  <a:cubicBezTo>
                    <a:pt x="9804" y="360538"/>
                    <a:pt x="6410" y="359132"/>
                    <a:pt x="3908" y="356630"/>
                  </a:cubicBezTo>
                  <a:cubicBezTo>
                    <a:pt x="1406" y="354128"/>
                    <a:pt x="0" y="350734"/>
                    <a:pt x="0" y="347196"/>
                  </a:cubicBezTo>
                  <a:lnTo>
                    <a:pt x="0" y="13342"/>
                  </a:lnTo>
                  <a:cubicBezTo>
                    <a:pt x="0" y="9804"/>
                    <a:pt x="1406" y="6410"/>
                    <a:pt x="3908" y="3908"/>
                  </a:cubicBezTo>
                  <a:cubicBezTo>
                    <a:pt x="6410" y="1406"/>
                    <a:pt x="9804" y="0"/>
                    <a:pt x="13342" y="0"/>
                  </a:cubicBezTo>
                  <a:close/>
                </a:path>
              </a:pathLst>
            </a:custGeom>
            <a:solidFill>
              <a:srgbClr val="415967"/>
            </a:solidFill>
          </p:spPr>
          <p:txBody>
            <a:bodyPr/>
            <a:lstStyle/>
            <a:p>
              <a:endParaRPr lang="nn-NO" noProof="0" dirty="0"/>
            </a:p>
          </p:txBody>
        </p:sp>
        <p:sp>
          <p:nvSpPr>
            <p:cNvPr id="5" name="TextBox 5"/>
            <p:cNvSpPr txBox="1"/>
            <p:nvPr/>
          </p:nvSpPr>
          <p:spPr>
            <a:xfrm>
              <a:off x="0" y="-38100"/>
              <a:ext cx="4431958" cy="398638"/>
            </a:xfrm>
            <a:prstGeom prst="rect">
              <a:avLst/>
            </a:prstGeom>
          </p:spPr>
          <p:txBody>
            <a:bodyPr lIns="50800" tIns="50800" rIns="50800" bIns="50800" rtlCol="0" anchor="ctr"/>
            <a:lstStyle/>
            <a:p>
              <a:pPr algn="ctr">
                <a:lnSpc>
                  <a:spcPts val="2659"/>
                </a:lnSpc>
              </a:pPr>
              <a:endParaRPr lang="nn-NO" noProof="0" dirty="0"/>
            </a:p>
          </p:txBody>
        </p:sp>
      </p:grpSp>
      <p:grpSp>
        <p:nvGrpSpPr>
          <p:cNvPr id="6" name="Group 6"/>
          <p:cNvGrpSpPr/>
          <p:nvPr/>
        </p:nvGrpSpPr>
        <p:grpSpPr>
          <a:xfrm>
            <a:off x="3305980" y="3489101"/>
            <a:ext cx="12019477" cy="5769199"/>
            <a:chOff x="0" y="0"/>
            <a:chExt cx="3165624" cy="1519460"/>
          </a:xfrm>
        </p:grpSpPr>
        <p:sp>
          <p:nvSpPr>
            <p:cNvPr id="7" name="Freeform 7"/>
            <p:cNvSpPr/>
            <p:nvPr/>
          </p:nvSpPr>
          <p:spPr>
            <a:xfrm>
              <a:off x="0" y="0"/>
              <a:ext cx="3165623" cy="1519460"/>
            </a:xfrm>
            <a:custGeom>
              <a:avLst/>
              <a:gdLst/>
              <a:ahLst/>
              <a:cxnLst/>
              <a:rect l="l" t="t" r="r" b="b"/>
              <a:pathLst>
                <a:path w="3165623" h="1519460">
                  <a:moveTo>
                    <a:pt x="18679" y="0"/>
                  </a:moveTo>
                  <a:lnTo>
                    <a:pt x="3146944" y="0"/>
                  </a:lnTo>
                  <a:cubicBezTo>
                    <a:pt x="3157260" y="0"/>
                    <a:pt x="3165623" y="8363"/>
                    <a:pt x="3165623" y="18679"/>
                  </a:cubicBezTo>
                  <a:lnTo>
                    <a:pt x="3165623" y="1500780"/>
                  </a:lnTo>
                  <a:cubicBezTo>
                    <a:pt x="3165623" y="1511097"/>
                    <a:pt x="3157260" y="1519460"/>
                    <a:pt x="3146944" y="1519460"/>
                  </a:cubicBezTo>
                  <a:lnTo>
                    <a:pt x="18679" y="1519460"/>
                  </a:lnTo>
                  <a:cubicBezTo>
                    <a:pt x="8363" y="1519460"/>
                    <a:pt x="0" y="1511097"/>
                    <a:pt x="0" y="1500780"/>
                  </a:cubicBezTo>
                  <a:lnTo>
                    <a:pt x="0" y="18679"/>
                  </a:lnTo>
                  <a:cubicBezTo>
                    <a:pt x="0" y="8363"/>
                    <a:pt x="8363" y="0"/>
                    <a:pt x="18679" y="0"/>
                  </a:cubicBezTo>
                  <a:close/>
                </a:path>
              </a:pathLst>
            </a:custGeom>
            <a:solidFill>
              <a:srgbClr val="4C6878"/>
            </a:solidFill>
          </p:spPr>
          <p:txBody>
            <a:bodyPr/>
            <a:lstStyle/>
            <a:p>
              <a:endParaRPr lang="nn-NO" noProof="0" dirty="0"/>
            </a:p>
          </p:txBody>
        </p:sp>
        <p:sp>
          <p:nvSpPr>
            <p:cNvPr id="8" name="TextBox 8"/>
            <p:cNvSpPr txBox="1"/>
            <p:nvPr/>
          </p:nvSpPr>
          <p:spPr>
            <a:xfrm>
              <a:off x="0" y="-38100"/>
              <a:ext cx="3165624" cy="1557560"/>
            </a:xfrm>
            <a:prstGeom prst="rect">
              <a:avLst/>
            </a:prstGeom>
          </p:spPr>
          <p:txBody>
            <a:bodyPr lIns="50800" tIns="50800" rIns="50800" bIns="50800" rtlCol="0" anchor="ctr"/>
            <a:lstStyle/>
            <a:p>
              <a:pPr algn="ctr">
                <a:lnSpc>
                  <a:spcPts val="2659"/>
                </a:lnSpc>
              </a:pPr>
              <a:endParaRPr lang="nn-NO" noProof="0" dirty="0"/>
            </a:p>
          </p:txBody>
        </p:sp>
      </p:grpSp>
      <p:sp>
        <p:nvSpPr>
          <p:cNvPr id="9" name="TextBox 9"/>
          <p:cNvSpPr txBox="1"/>
          <p:nvPr/>
        </p:nvSpPr>
        <p:spPr>
          <a:xfrm>
            <a:off x="0" y="333492"/>
            <a:ext cx="18315930" cy="9824720"/>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Når du beskriv, treng du ofte adjektiv:</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r>
              <a:rPr lang="nn-NO" sz="6200" noProof="0" dirty="0">
                <a:solidFill>
                  <a:srgbClr val="FFFFFF"/>
                </a:solidFill>
                <a:latin typeface="Gilda Display"/>
                <a:ea typeface="Gilda Display"/>
                <a:cs typeface="Gilda Display"/>
                <a:sym typeface="Gilda Display"/>
              </a:rPr>
              <a:t>Korleis ser det ut?</a:t>
            </a:r>
          </a:p>
          <a:p>
            <a:pPr algn="ctr">
              <a:lnSpc>
                <a:spcPts val="8680"/>
              </a:lnSpc>
            </a:pPr>
            <a:r>
              <a:rPr lang="nn-NO" sz="6200" noProof="0" dirty="0">
                <a:solidFill>
                  <a:srgbClr val="FFFFFF"/>
                </a:solidFill>
                <a:latin typeface="Gilda Display"/>
                <a:ea typeface="Gilda Display"/>
                <a:cs typeface="Gilda Display"/>
                <a:sym typeface="Gilda Display"/>
              </a:rPr>
              <a:t>Korleis høyrest det ut?</a:t>
            </a:r>
          </a:p>
          <a:p>
            <a:pPr algn="ctr">
              <a:lnSpc>
                <a:spcPts val="8680"/>
              </a:lnSpc>
            </a:pPr>
            <a:r>
              <a:rPr lang="nn-NO" sz="6200" noProof="0" dirty="0">
                <a:solidFill>
                  <a:srgbClr val="FFFFFF"/>
                </a:solidFill>
                <a:latin typeface="Gilda Display"/>
                <a:ea typeface="Gilda Display"/>
                <a:cs typeface="Gilda Display"/>
                <a:sym typeface="Gilda Display"/>
              </a:rPr>
              <a:t>Korleis kjennest det?</a:t>
            </a:r>
          </a:p>
          <a:p>
            <a:pPr algn="ctr">
              <a:lnSpc>
                <a:spcPts val="8680"/>
              </a:lnSpc>
            </a:pPr>
            <a:r>
              <a:rPr lang="nn-NO" sz="6200" noProof="0" dirty="0">
                <a:solidFill>
                  <a:srgbClr val="FFFFFF"/>
                </a:solidFill>
                <a:latin typeface="Gilda Display"/>
                <a:ea typeface="Gilda Display"/>
                <a:cs typeface="Gilda Display"/>
                <a:sym typeface="Gilda Display"/>
              </a:rPr>
              <a:t>Korleis luktar det?</a:t>
            </a:r>
          </a:p>
          <a:p>
            <a:pPr algn="ctr">
              <a:lnSpc>
                <a:spcPts val="8680"/>
              </a:lnSpc>
            </a:pPr>
            <a:r>
              <a:rPr lang="nn-NO" sz="6200" noProof="0" dirty="0">
                <a:solidFill>
                  <a:srgbClr val="FFFFFF"/>
                </a:solidFill>
                <a:latin typeface="Gilda Display"/>
                <a:ea typeface="Gilda Display"/>
                <a:cs typeface="Gilda Display"/>
                <a:sym typeface="Gilda Display"/>
              </a:rPr>
              <a:t>Korleis beveger det seg?</a:t>
            </a: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293645" y="1997030"/>
            <a:ext cx="17597237" cy="4131392"/>
            <a:chOff x="0" y="0"/>
            <a:chExt cx="4634663" cy="1088103"/>
          </a:xfrm>
        </p:grpSpPr>
        <p:sp>
          <p:nvSpPr>
            <p:cNvPr id="4" name="Freeform 4"/>
            <p:cNvSpPr/>
            <p:nvPr/>
          </p:nvSpPr>
          <p:spPr>
            <a:xfrm>
              <a:off x="0" y="0"/>
              <a:ext cx="4634663" cy="1088103"/>
            </a:xfrm>
            <a:custGeom>
              <a:avLst/>
              <a:gdLst/>
              <a:ahLst/>
              <a:cxnLst/>
              <a:rect l="l" t="t" r="r" b="b"/>
              <a:pathLst>
                <a:path w="4634663" h="1088103">
                  <a:moveTo>
                    <a:pt x="12759" y="0"/>
                  </a:moveTo>
                  <a:lnTo>
                    <a:pt x="4621905" y="0"/>
                  </a:lnTo>
                  <a:cubicBezTo>
                    <a:pt x="4625289" y="0"/>
                    <a:pt x="4628534" y="1344"/>
                    <a:pt x="4630926" y="3737"/>
                  </a:cubicBezTo>
                  <a:cubicBezTo>
                    <a:pt x="4633319" y="6130"/>
                    <a:pt x="4634663" y="9375"/>
                    <a:pt x="4634663" y="12759"/>
                  </a:cubicBezTo>
                  <a:lnTo>
                    <a:pt x="4634663" y="1075345"/>
                  </a:lnTo>
                  <a:cubicBezTo>
                    <a:pt x="4634663" y="1078728"/>
                    <a:pt x="4633319" y="1081974"/>
                    <a:pt x="4630926" y="1084366"/>
                  </a:cubicBezTo>
                  <a:cubicBezTo>
                    <a:pt x="4628534" y="1086759"/>
                    <a:pt x="4625289" y="1088103"/>
                    <a:pt x="4621905" y="1088103"/>
                  </a:cubicBezTo>
                  <a:lnTo>
                    <a:pt x="12759" y="1088103"/>
                  </a:lnTo>
                  <a:cubicBezTo>
                    <a:pt x="9375" y="1088103"/>
                    <a:pt x="6130" y="1086759"/>
                    <a:pt x="3737" y="1084366"/>
                  </a:cubicBezTo>
                  <a:cubicBezTo>
                    <a:pt x="1344" y="1081974"/>
                    <a:pt x="0" y="1078728"/>
                    <a:pt x="0" y="1075345"/>
                  </a:cubicBezTo>
                  <a:lnTo>
                    <a:pt x="0" y="12759"/>
                  </a:lnTo>
                  <a:cubicBezTo>
                    <a:pt x="0" y="9375"/>
                    <a:pt x="1344" y="6130"/>
                    <a:pt x="3737" y="3737"/>
                  </a:cubicBezTo>
                  <a:cubicBezTo>
                    <a:pt x="6130" y="1344"/>
                    <a:pt x="9375" y="0"/>
                    <a:pt x="12759" y="0"/>
                  </a:cubicBezTo>
                  <a:close/>
                </a:path>
              </a:pathLst>
            </a:custGeom>
            <a:solidFill>
              <a:srgbClr val="415967"/>
            </a:solidFill>
          </p:spPr>
          <p:txBody>
            <a:bodyPr/>
            <a:lstStyle/>
            <a:p>
              <a:endParaRPr lang="nn-NO" noProof="0" dirty="0"/>
            </a:p>
          </p:txBody>
        </p:sp>
        <p:sp>
          <p:nvSpPr>
            <p:cNvPr id="5" name="TextBox 5"/>
            <p:cNvSpPr txBox="1"/>
            <p:nvPr/>
          </p:nvSpPr>
          <p:spPr>
            <a:xfrm>
              <a:off x="0" y="-38100"/>
              <a:ext cx="4634663" cy="1126203"/>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27930" y="2437041"/>
            <a:ext cx="18315930" cy="6538595"/>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Kva adjektiv kan vi bruke på dei skumle stadene?</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r>
              <a:rPr lang="nn-NO" sz="6200" noProof="0" dirty="0">
                <a:solidFill>
                  <a:srgbClr val="FFFFFF"/>
                </a:solidFill>
                <a:latin typeface="Gilda Display"/>
                <a:ea typeface="Gilda Display"/>
                <a:cs typeface="Gilda Display"/>
                <a:sym typeface="Gilda Display"/>
              </a:rPr>
              <a:t>Lag ein adjektivbank saman på tavla</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486401" y="709578"/>
            <a:ext cx="5619732" cy="7963758"/>
            <a:chOff x="0" y="0"/>
            <a:chExt cx="1480094" cy="2097451"/>
          </a:xfrm>
        </p:grpSpPr>
        <p:sp>
          <p:nvSpPr>
            <p:cNvPr id="4" name="Freeform 4"/>
            <p:cNvSpPr/>
            <p:nvPr/>
          </p:nvSpPr>
          <p:spPr>
            <a:xfrm>
              <a:off x="0" y="0"/>
              <a:ext cx="1480094" cy="2097451"/>
            </a:xfrm>
            <a:custGeom>
              <a:avLst/>
              <a:gdLst/>
              <a:ahLst/>
              <a:cxnLst/>
              <a:rect l="l" t="t" r="r" b="b"/>
              <a:pathLst>
                <a:path w="1480094" h="2097451">
                  <a:moveTo>
                    <a:pt x="38574" y="0"/>
                  </a:moveTo>
                  <a:lnTo>
                    <a:pt x="1441520" y="0"/>
                  </a:lnTo>
                  <a:cubicBezTo>
                    <a:pt x="1451751" y="0"/>
                    <a:pt x="1461562" y="4064"/>
                    <a:pt x="1468796" y="11298"/>
                  </a:cubicBezTo>
                  <a:cubicBezTo>
                    <a:pt x="1476030" y="18532"/>
                    <a:pt x="1480094" y="28343"/>
                    <a:pt x="1480094" y="38574"/>
                  </a:cubicBezTo>
                  <a:lnTo>
                    <a:pt x="1480094" y="2058877"/>
                  </a:lnTo>
                  <a:cubicBezTo>
                    <a:pt x="1480094" y="2069107"/>
                    <a:pt x="1476030" y="2078919"/>
                    <a:pt x="1468796" y="2086153"/>
                  </a:cubicBezTo>
                  <a:cubicBezTo>
                    <a:pt x="1461562" y="2093387"/>
                    <a:pt x="1451751" y="2097451"/>
                    <a:pt x="1441520" y="2097451"/>
                  </a:cubicBezTo>
                  <a:lnTo>
                    <a:pt x="38574" y="2097451"/>
                  </a:lnTo>
                  <a:cubicBezTo>
                    <a:pt x="28343" y="2097451"/>
                    <a:pt x="18532" y="2093387"/>
                    <a:pt x="11298" y="2086153"/>
                  </a:cubicBezTo>
                  <a:cubicBezTo>
                    <a:pt x="4064" y="2078919"/>
                    <a:pt x="0" y="2069107"/>
                    <a:pt x="0" y="2058877"/>
                  </a:cubicBezTo>
                  <a:lnTo>
                    <a:pt x="0" y="38574"/>
                  </a:lnTo>
                  <a:cubicBezTo>
                    <a:pt x="0" y="28343"/>
                    <a:pt x="4064" y="18532"/>
                    <a:pt x="11298" y="11298"/>
                  </a:cubicBezTo>
                  <a:cubicBezTo>
                    <a:pt x="18532" y="4064"/>
                    <a:pt x="28343" y="0"/>
                    <a:pt x="38574" y="0"/>
                  </a:cubicBezTo>
                  <a:close/>
                </a:path>
              </a:pathLst>
            </a:custGeom>
            <a:solidFill>
              <a:srgbClr val="004A72"/>
            </a:solidFill>
          </p:spPr>
          <p:txBody>
            <a:bodyPr/>
            <a:lstStyle/>
            <a:p>
              <a:endParaRPr lang="nn-NO" noProof="0" dirty="0"/>
            </a:p>
          </p:txBody>
        </p:sp>
        <p:sp>
          <p:nvSpPr>
            <p:cNvPr id="5" name="TextBox 5"/>
            <p:cNvSpPr txBox="1"/>
            <p:nvPr/>
          </p:nvSpPr>
          <p:spPr>
            <a:xfrm>
              <a:off x="0" y="-76200"/>
              <a:ext cx="1480094" cy="2173651"/>
            </a:xfrm>
            <a:prstGeom prst="rect">
              <a:avLst/>
            </a:prstGeom>
          </p:spPr>
          <p:txBody>
            <a:bodyPr lIns="50800" tIns="50800" rIns="50800" bIns="50800" rtlCol="0" anchor="ctr"/>
            <a:lstStyle/>
            <a:p>
              <a:pPr algn="ctr">
                <a:lnSpc>
                  <a:spcPts val="4899"/>
                </a:lnSpc>
              </a:pPr>
              <a:r>
                <a:rPr lang="nn-NO" sz="3499" noProof="0" dirty="0">
                  <a:solidFill>
                    <a:srgbClr val="FFFFFF"/>
                  </a:solidFill>
                  <a:latin typeface="Gilda Display"/>
                  <a:ea typeface="Gilda Display"/>
                  <a:cs typeface="Gilda Display"/>
                  <a:sym typeface="Gilda Display"/>
                </a:rPr>
                <a:t>Kva adjektiv vil de bruke for å beskrive: </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ser spøkelsesskipet ut i tåka?</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lukta?</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lydane?</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beveger skipet seg?</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1926579" y="571500"/>
            <a:ext cx="5332721" cy="8686800"/>
            <a:chOff x="0" y="0"/>
            <a:chExt cx="1404503" cy="2167467"/>
          </a:xfrm>
        </p:grpSpPr>
        <p:sp>
          <p:nvSpPr>
            <p:cNvPr id="4" name="Freeform 4"/>
            <p:cNvSpPr/>
            <p:nvPr/>
          </p:nvSpPr>
          <p:spPr>
            <a:xfrm>
              <a:off x="0" y="0"/>
              <a:ext cx="1404503" cy="2167467"/>
            </a:xfrm>
            <a:custGeom>
              <a:avLst/>
              <a:gdLst/>
              <a:ahLst/>
              <a:cxnLst/>
              <a:rect l="l" t="t" r="r" b="b"/>
              <a:pathLst>
                <a:path w="1404503" h="2167467">
                  <a:moveTo>
                    <a:pt x="40650" y="0"/>
                  </a:moveTo>
                  <a:lnTo>
                    <a:pt x="1363853" y="0"/>
                  </a:lnTo>
                  <a:cubicBezTo>
                    <a:pt x="1386303" y="0"/>
                    <a:pt x="1404503" y="18200"/>
                    <a:pt x="1404503" y="40650"/>
                  </a:cubicBezTo>
                  <a:lnTo>
                    <a:pt x="1404503" y="2126817"/>
                  </a:lnTo>
                  <a:cubicBezTo>
                    <a:pt x="1404503" y="2149267"/>
                    <a:pt x="1386303" y="2167467"/>
                    <a:pt x="1363853" y="2167467"/>
                  </a:cubicBezTo>
                  <a:lnTo>
                    <a:pt x="40650" y="2167467"/>
                  </a:lnTo>
                  <a:cubicBezTo>
                    <a:pt x="18200" y="2167467"/>
                    <a:pt x="0" y="2149267"/>
                    <a:pt x="0" y="2126817"/>
                  </a:cubicBezTo>
                  <a:lnTo>
                    <a:pt x="0" y="40650"/>
                  </a:lnTo>
                  <a:cubicBezTo>
                    <a:pt x="0" y="18200"/>
                    <a:pt x="18200" y="0"/>
                    <a:pt x="40650" y="0"/>
                  </a:cubicBezTo>
                  <a:close/>
                </a:path>
              </a:pathLst>
            </a:custGeom>
            <a:solidFill>
              <a:srgbClr val="004A72"/>
            </a:solidFill>
          </p:spPr>
          <p:txBody>
            <a:bodyPr/>
            <a:lstStyle/>
            <a:p>
              <a:endParaRPr lang="nn-NO" noProof="0" dirty="0"/>
            </a:p>
          </p:txBody>
        </p:sp>
        <p:sp>
          <p:nvSpPr>
            <p:cNvPr id="5" name="TextBox 5"/>
            <p:cNvSpPr txBox="1"/>
            <p:nvPr/>
          </p:nvSpPr>
          <p:spPr>
            <a:xfrm>
              <a:off x="0" y="-76200"/>
              <a:ext cx="1404503" cy="2243667"/>
            </a:xfrm>
            <a:prstGeom prst="rect">
              <a:avLst/>
            </a:prstGeom>
          </p:spPr>
          <p:txBody>
            <a:bodyPr lIns="50800" tIns="50800" rIns="50800" bIns="50800" rtlCol="0" anchor="ctr"/>
            <a:lstStyle/>
            <a:p>
              <a:pPr algn="ctr">
                <a:lnSpc>
                  <a:spcPts val="4899"/>
                </a:lnSpc>
              </a:pPr>
              <a:r>
                <a:rPr lang="nn-NO" sz="3499" noProof="0" dirty="0">
                  <a:solidFill>
                    <a:srgbClr val="FFFFFF"/>
                  </a:solidFill>
                  <a:latin typeface="Gilda Display"/>
                  <a:ea typeface="Gilda Display"/>
                  <a:cs typeface="Gilda Display"/>
                  <a:sym typeface="Gilda Display"/>
                </a:rPr>
                <a:t>Kva adjektiv vil de bruke for å beskrive: </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ser det forlatne sjukehuset ut?</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a:t>
              </a:r>
            </a:p>
            <a:p>
              <a:pPr algn="ctr">
                <a:lnSpc>
                  <a:spcPts val="4899"/>
                </a:lnSpc>
              </a:pPr>
              <a:r>
                <a:rPr lang="nn-NO" sz="3499" noProof="0" dirty="0">
                  <a:solidFill>
                    <a:srgbClr val="FFFFFF"/>
                  </a:solidFill>
                  <a:latin typeface="Gilda Display"/>
                  <a:ea typeface="Gilda Display"/>
                  <a:cs typeface="Gilda Display"/>
                  <a:sym typeface="Gilda Display"/>
                </a:rPr>
                <a:t>lukta?</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a:t>
              </a:r>
            </a:p>
            <a:p>
              <a:pPr algn="ctr">
                <a:lnSpc>
                  <a:spcPts val="4899"/>
                </a:lnSpc>
              </a:pPr>
              <a:r>
                <a:rPr lang="nn-NO" sz="3499" noProof="0" dirty="0">
                  <a:solidFill>
                    <a:srgbClr val="FFFFFF"/>
                  </a:solidFill>
                  <a:latin typeface="Gilda Display"/>
                  <a:ea typeface="Gilda Display"/>
                  <a:cs typeface="Gilda Display"/>
                  <a:sym typeface="Gilda Display"/>
                </a:rPr>
                <a:t>lydane?</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beveger ting seg?</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1766545" y="571500"/>
            <a:ext cx="5378038" cy="8686800"/>
            <a:chOff x="0" y="0"/>
            <a:chExt cx="1416438" cy="2167467"/>
          </a:xfrm>
        </p:grpSpPr>
        <p:sp>
          <p:nvSpPr>
            <p:cNvPr id="4" name="Freeform 4"/>
            <p:cNvSpPr/>
            <p:nvPr/>
          </p:nvSpPr>
          <p:spPr>
            <a:xfrm>
              <a:off x="0" y="0"/>
              <a:ext cx="1416438" cy="2167467"/>
            </a:xfrm>
            <a:custGeom>
              <a:avLst/>
              <a:gdLst/>
              <a:ahLst/>
              <a:cxnLst/>
              <a:rect l="l" t="t" r="r" b="b"/>
              <a:pathLst>
                <a:path w="1416438" h="2167467">
                  <a:moveTo>
                    <a:pt x="40307" y="0"/>
                  </a:moveTo>
                  <a:lnTo>
                    <a:pt x="1376131" y="0"/>
                  </a:lnTo>
                  <a:cubicBezTo>
                    <a:pt x="1386821" y="0"/>
                    <a:pt x="1397073" y="4247"/>
                    <a:pt x="1404632" y="11806"/>
                  </a:cubicBezTo>
                  <a:cubicBezTo>
                    <a:pt x="1412191" y="19365"/>
                    <a:pt x="1416438" y="29617"/>
                    <a:pt x="1416438" y="40307"/>
                  </a:cubicBezTo>
                  <a:lnTo>
                    <a:pt x="1416438" y="2127160"/>
                  </a:lnTo>
                  <a:cubicBezTo>
                    <a:pt x="1416438" y="2149421"/>
                    <a:pt x="1398392" y="2167467"/>
                    <a:pt x="1376131" y="2167467"/>
                  </a:cubicBezTo>
                  <a:lnTo>
                    <a:pt x="40307" y="2167467"/>
                  </a:lnTo>
                  <a:cubicBezTo>
                    <a:pt x="18046" y="2167467"/>
                    <a:pt x="0" y="2149421"/>
                    <a:pt x="0" y="2127160"/>
                  </a:cubicBezTo>
                  <a:lnTo>
                    <a:pt x="0" y="40307"/>
                  </a:lnTo>
                  <a:cubicBezTo>
                    <a:pt x="0" y="18046"/>
                    <a:pt x="18046" y="0"/>
                    <a:pt x="40307" y="0"/>
                  </a:cubicBezTo>
                  <a:close/>
                </a:path>
              </a:pathLst>
            </a:custGeom>
            <a:solidFill>
              <a:srgbClr val="004A72"/>
            </a:solidFill>
          </p:spPr>
          <p:txBody>
            <a:bodyPr/>
            <a:lstStyle/>
            <a:p>
              <a:endParaRPr lang="nn-NO" noProof="0" dirty="0"/>
            </a:p>
          </p:txBody>
        </p:sp>
        <p:sp>
          <p:nvSpPr>
            <p:cNvPr id="5" name="TextBox 5"/>
            <p:cNvSpPr txBox="1"/>
            <p:nvPr/>
          </p:nvSpPr>
          <p:spPr>
            <a:xfrm>
              <a:off x="0" y="-76200"/>
              <a:ext cx="1416438" cy="2243667"/>
            </a:xfrm>
            <a:prstGeom prst="rect">
              <a:avLst/>
            </a:prstGeom>
          </p:spPr>
          <p:txBody>
            <a:bodyPr lIns="50800" tIns="50800" rIns="50800" bIns="50800" rtlCol="0" anchor="ctr"/>
            <a:lstStyle/>
            <a:p>
              <a:pPr algn="ctr">
                <a:lnSpc>
                  <a:spcPts val="4899"/>
                </a:lnSpc>
              </a:pPr>
              <a:r>
                <a:rPr lang="nn-NO" sz="3499" noProof="0" dirty="0">
                  <a:solidFill>
                    <a:srgbClr val="FFFFFF"/>
                  </a:solidFill>
                  <a:latin typeface="Gilda Display"/>
                  <a:ea typeface="Gilda Display"/>
                  <a:cs typeface="Gilda Display"/>
                  <a:sym typeface="Gilda Display"/>
                </a:rPr>
                <a:t>Kva adjektiv vil de bruke for å beskrive: </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ser</a:t>
              </a:r>
            </a:p>
            <a:p>
              <a:pPr algn="ctr">
                <a:lnSpc>
                  <a:spcPts val="4899"/>
                </a:lnSpc>
              </a:pPr>
              <a:r>
                <a:rPr lang="nn-NO" sz="3499" noProof="0" dirty="0">
                  <a:solidFill>
                    <a:srgbClr val="FFFFFF"/>
                  </a:solidFill>
                  <a:latin typeface="Gilda Display"/>
                  <a:ea typeface="Gilda Display"/>
                  <a:cs typeface="Gilda Display"/>
                  <a:sym typeface="Gilda Display"/>
                </a:rPr>
                <a:t>kyrkjegarden ut?</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a:t>
              </a:r>
            </a:p>
            <a:p>
              <a:pPr algn="ctr">
                <a:lnSpc>
                  <a:spcPts val="4899"/>
                </a:lnSpc>
              </a:pPr>
              <a:r>
                <a:rPr lang="nn-NO" sz="3499" noProof="0" dirty="0">
                  <a:solidFill>
                    <a:srgbClr val="FFFFFF"/>
                  </a:solidFill>
                  <a:latin typeface="Gilda Display"/>
                  <a:ea typeface="Gilda Display"/>
                  <a:cs typeface="Gilda Display"/>
                  <a:sym typeface="Gilda Display"/>
                </a:rPr>
                <a:t>lukta?</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a:t>
              </a:r>
            </a:p>
            <a:p>
              <a:pPr algn="ctr">
                <a:lnSpc>
                  <a:spcPts val="4899"/>
                </a:lnSpc>
              </a:pPr>
              <a:r>
                <a:rPr lang="nn-NO" sz="3499" noProof="0" dirty="0">
                  <a:solidFill>
                    <a:srgbClr val="FFFFFF"/>
                  </a:solidFill>
                  <a:latin typeface="Gilda Display"/>
                  <a:ea typeface="Gilda Display"/>
                  <a:cs typeface="Gilda Display"/>
                  <a:sym typeface="Gilda Display"/>
                </a:rPr>
                <a:t>lydane?</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beveger ting seg?</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1941685" y="962324"/>
            <a:ext cx="5317615" cy="8114817"/>
            <a:chOff x="0" y="0"/>
            <a:chExt cx="1400524" cy="2137236"/>
          </a:xfrm>
        </p:grpSpPr>
        <p:sp>
          <p:nvSpPr>
            <p:cNvPr id="4" name="Freeform 4"/>
            <p:cNvSpPr/>
            <p:nvPr/>
          </p:nvSpPr>
          <p:spPr>
            <a:xfrm>
              <a:off x="0" y="0"/>
              <a:ext cx="1400524" cy="2137236"/>
            </a:xfrm>
            <a:custGeom>
              <a:avLst/>
              <a:gdLst/>
              <a:ahLst/>
              <a:cxnLst/>
              <a:rect l="l" t="t" r="r" b="b"/>
              <a:pathLst>
                <a:path w="1400524" h="2137236">
                  <a:moveTo>
                    <a:pt x="40765" y="0"/>
                  </a:moveTo>
                  <a:lnTo>
                    <a:pt x="1359759" y="0"/>
                  </a:lnTo>
                  <a:cubicBezTo>
                    <a:pt x="1370571" y="0"/>
                    <a:pt x="1380939" y="4295"/>
                    <a:pt x="1388584" y="11940"/>
                  </a:cubicBezTo>
                  <a:cubicBezTo>
                    <a:pt x="1396229" y="19585"/>
                    <a:pt x="1400524" y="29954"/>
                    <a:pt x="1400524" y="40765"/>
                  </a:cubicBezTo>
                  <a:lnTo>
                    <a:pt x="1400524" y="2096470"/>
                  </a:lnTo>
                  <a:cubicBezTo>
                    <a:pt x="1400524" y="2118984"/>
                    <a:pt x="1382273" y="2137236"/>
                    <a:pt x="1359759" y="2137236"/>
                  </a:cubicBezTo>
                  <a:lnTo>
                    <a:pt x="40765" y="2137236"/>
                  </a:lnTo>
                  <a:cubicBezTo>
                    <a:pt x="29954" y="2137236"/>
                    <a:pt x="19585" y="2132941"/>
                    <a:pt x="11940" y="2125296"/>
                  </a:cubicBezTo>
                  <a:cubicBezTo>
                    <a:pt x="4295" y="2117651"/>
                    <a:pt x="0" y="2107282"/>
                    <a:pt x="0" y="2096470"/>
                  </a:cubicBezTo>
                  <a:lnTo>
                    <a:pt x="0" y="40765"/>
                  </a:lnTo>
                  <a:cubicBezTo>
                    <a:pt x="0" y="29954"/>
                    <a:pt x="4295" y="19585"/>
                    <a:pt x="11940" y="11940"/>
                  </a:cubicBezTo>
                  <a:cubicBezTo>
                    <a:pt x="19585" y="4295"/>
                    <a:pt x="29954" y="0"/>
                    <a:pt x="40765" y="0"/>
                  </a:cubicBezTo>
                  <a:close/>
                </a:path>
              </a:pathLst>
            </a:custGeom>
            <a:solidFill>
              <a:srgbClr val="004A72"/>
            </a:solidFill>
          </p:spPr>
          <p:txBody>
            <a:bodyPr/>
            <a:lstStyle/>
            <a:p>
              <a:endParaRPr lang="nn-NO" noProof="0" dirty="0"/>
            </a:p>
          </p:txBody>
        </p:sp>
        <p:sp>
          <p:nvSpPr>
            <p:cNvPr id="5" name="TextBox 5"/>
            <p:cNvSpPr txBox="1"/>
            <p:nvPr/>
          </p:nvSpPr>
          <p:spPr>
            <a:xfrm>
              <a:off x="0" y="-76200"/>
              <a:ext cx="1400524" cy="2213436"/>
            </a:xfrm>
            <a:prstGeom prst="rect">
              <a:avLst/>
            </a:prstGeom>
          </p:spPr>
          <p:txBody>
            <a:bodyPr lIns="50800" tIns="50800" rIns="50800" bIns="50800" rtlCol="0" anchor="ctr"/>
            <a:lstStyle/>
            <a:p>
              <a:pPr algn="ctr">
                <a:lnSpc>
                  <a:spcPts val="4899"/>
                </a:lnSpc>
              </a:pPr>
              <a:r>
                <a:rPr lang="nn-NO" sz="3499" noProof="0" dirty="0">
                  <a:solidFill>
                    <a:srgbClr val="FFFFFF"/>
                  </a:solidFill>
                  <a:latin typeface="Gilda Display"/>
                  <a:ea typeface="Gilda Display"/>
                  <a:cs typeface="Gilda Display"/>
                  <a:sym typeface="Gilda Display"/>
                </a:rPr>
                <a:t>Kva adjektiv vil de bruke for å beskrive: </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ser hytta ut?</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a:t>
              </a:r>
            </a:p>
            <a:p>
              <a:pPr algn="ctr">
                <a:lnSpc>
                  <a:spcPts val="4899"/>
                </a:lnSpc>
              </a:pPr>
              <a:r>
                <a:rPr lang="nn-NO" sz="3499" noProof="0" dirty="0">
                  <a:solidFill>
                    <a:srgbClr val="FFFFFF"/>
                  </a:solidFill>
                  <a:latin typeface="Gilda Display"/>
                  <a:ea typeface="Gilda Display"/>
                  <a:cs typeface="Gilda Display"/>
                  <a:sym typeface="Gilda Display"/>
                </a:rPr>
                <a:t>lukta?</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a:t>
              </a:r>
            </a:p>
            <a:p>
              <a:pPr algn="ctr">
                <a:lnSpc>
                  <a:spcPts val="4899"/>
                </a:lnSpc>
              </a:pPr>
              <a:r>
                <a:rPr lang="nn-NO" sz="3499" noProof="0" dirty="0">
                  <a:solidFill>
                    <a:srgbClr val="FFFFFF"/>
                  </a:solidFill>
                  <a:latin typeface="Gilda Display"/>
                  <a:ea typeface="Gilda Display"/>
                  <a:cs typeface="Gilda Display"/>
                  <a:sym typeface="Gilda Display"/>
                </a:rPr>
                <a:t>lydane?</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bevegelsane?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619473" y="765893"/>
            <a:ext cx="12847487" cy="6183463"/>
            <a:chOff x="0" y="0"/>
            <a:chExt cx="3383700" cy="1628566"/>
          </a:xfrm>
        </p:grpSpPr>
        <p:sp>
          <p:nvSpPr>
            <p:cNvPr id="4" name="Freeform 4"/>
            <p:cNvSpPr/>
            <p:nvPr/>
          </p:nvSpPr>
          <p:spPr>
            <a:xfrm>
              <a:off x="0" y="0"/>
              <a:ext cx="3383700" cy="1628566"/>
            </a:xfrm>
            <a:custGeom>
              <a:avLst/>
              <a:gdLst/>
              <a:ahLst/>
              <a:cxnLst/>
              <a:rect l="l" t="t" r="r" b="b"/>
              <a:pathLst>
                <a:path w="3383700" h="1628566">
                  <a:moveTo>
                    <a:pt x="19886" y="0"/>
                  </a:moveTo>
                  <a:lnTo>
                    <a:pt x="3363814" y="0"/>
                  </a:lnTo>
                  <a:cubicBezTo>
                    <a:pt x="3374797" y="0"/>
                    <a:pt x="3383700" y="8903"/>
                    <a:pt x="3383700" y="19886"/>
                  </a:cubicBezTo>
                  <a:lnTo>
                    <a:pt x="3383700" y="1608681"/>
                  </a:lnTo>
                  <a:cubicBezTo>
                    <a:pt x="3383700" y="1619663"/>
                    <a:pt x="3374797" y="1628566"/>
                    <a:pt x="3363814" y="1628566"/>
                  </a:cubicBezTo>
                  <a:lnTo>
                    <a:pt x="19886" y="1628566"/>
                  </a:lnTo>
                  <a:cubicBezTo>
                    <a:pt x="14612" y="1628566"/>
                    <a:pt x="9554" y="1626471"/>
                    <a:pt x="5824" y="1622742"/>
                  </a:cubicBezTo>
                  <a:cubicBezTo>
                    <a:pt x="2095" y="1619013"/>
                    <a:pt x="0" y="1613955"/>
                    <a:pt x="0" y="1608681"/>
                  </a:cubicBezTo>
                  <a:lnTo>
                    <a:pt x="0" y="19886"/>
                  </a:lnTo>
                  <a:cubicBezTo>
                    <a:pt x="0" y="14612"/>
                    <a:pt x="2095" y="9554"/>
                    <a:pt x="5824" y="5824"/>
                  </a:cubicBezTo>
                  <a:cubicBezTo>
                    <a:pt x="9554" y="2095"/>
                    <a:pt x="14612" y="0"/>
                    <a:pt x="19886" y="0"/>
                  </a:cubicBezTo>
                  <a:close/>
                </a:path>
              </a:pathLst>
            </a:custGeom>
            <a:solidFill>
              <a:srgbClr val="263544"/>
            </a:solidFill>
          </p:spPr>
          <p:txBody>
            <a:bodyPr/>
            <a:lstStyle/>
            <a:p>
              <a:endParaRPr lang="nn-NO" noProof="0" dirty="0"/>
            </a:p>
          </p:txBody>
        </p:sp>
        <p:sp>
          <p:nvSpPr>
            <p:cNvPr id="5" name="TextBox 5"/>
            <p:cNvSpPr txBox="1"/>
            <p:nvPr/>
          </p:nvSpPr>
          <p:spPr>
            <a:xfrm>
              <a:off x="0" y="-38100"/>
              <a:ext cx="3383700" cy="1666666"/>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619473" y="1265295"/>
            <a:ext cx="12675203" cy="6260464"/>
          </a:xfrm>
          <a:prstGeom prst="rect">
            <a:avLst/>
          </a:prstGeom>
        </p:spPr>
        <p:txBody>
          <a:bodyPr lIns="0" tIns="0" rIns="0" bIns="0" rtlCol="0" anchor="t">
            <a:spAutoFit/>
          </a:bodyPr>
          <a:lstStyle/>
          <a:p>
            <a:pPr algn="ctr">
              <a:lnSpc>
                <a:spcPts val="8260"/>
              </a:lnSpc>
            </a:pPr>
            <a:r>
              <a:rPr lang="nn-NO" sz="5900" noProof="0" dirty="0">
                <a:solidFill>
                  <a:srgbClr val="FFFFFF"/>
                </a:solidFill>
                <a:latin typeface="Gilda Display"/>
                <a:ea typeface="Gilda Display"/>
                <a:cs typeface="Gilda Display"/>
                <a:sym typeface="Gilda Display"/>
              </a:rPr>
              <a:t>Tenk deg at du er på ein skummel stad og møter ein eller fleire av figurane vi har lese om. </a:t>
            </a:r>
          </a:p>
          <a:p>
            <a:pPr algn="ctr">
              <a:lnSpc>
                <a:spcPts val="8260"/>
              </a:lnSpc>
            </a:pPr>
            <a:endParaRPr lang="nn-NO" sz="5900" noProof="0" dirty="0">
              <a:solidFill>
                <a:srgbClr val="FFFFFF"/>
              </a:solidFill>
              <a:latin typeface="Gilda Display"/>
              <a:ea typeface="Gilda Display"/>
              <a:cs typeface="Gilda Display"/>
              <a:sym typeface="Gilda Display"/>
            </a:endParaRPr>
          </a:p>
          <a:p>
            <a:pPr algn="ctr">
              <a:lnSpc>
                <a:spcPts val="8260"/>
              </a:lnSpc>
            </a:pPr>
            <a:r>
              <a:rPr lang="nn-NO" sz="5900" noProof="0" dirty="0">
                <a:solidFill>
                  <a:srgbClr val="FFFFFF"/>
                </a:solidFill>
                <a:latin typeface="Gilda Display"/>
                <a:ea typeface="Gilda Display"/>
                <a:cs typeface="Gilda Display"/>
                <a:sym typeface="Gilda Display"/>
              </a:rPr>
              <a:t>Ein skummel stad kan vere ...</a:t>
            </a:r>
          </a:p>
          <a:p>
            <a:pPr algn="ctr">
              <a:lnSpc>
                <a:spcPts val="8260"/>
              </a:lnSpc>
            </a:pPr>
            <a:endParaRPr lang="nn-NO" sz="59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824295" y="1028700"/>
            <a:ext cx="5075921" cy="8508811"/>
            <a:chOff x="0" y="0"/>
            <a:chExt cx="1336868" cy="2241004"/>
          </a:xfrm>
        </p:grpSpPr>
        <p:sp>
          <p:nvSpPr>
            <p:cNvPr id="4" name="Freeform 4"/>
            <p:cNvSpPr/>
            <p:nvPr/>
          </p:nvSpPr>
          <p:spPr>
            <a:xfrm>
              <a:off x="0" y="0"/>
              <a:ext cx="1336868" cy="2241004"/>
            </a:xfrm>
            <a:custGeom>
              <a:avLst/>
              <a:gdLst/>
              <a:ahLst/>
              <a:cxnLst/>
              <a:rect l="l" t="t" r="r" b="b"/>
              <a:pathLst>
                <a:path w="1336868" h="2241004">
                  <a:moveTo>
                    <a:pt x="42706" y="0"/>
                  </a:moveTo>
                  <a:lnTo>
                    <a:pt x="1294162" y="0"/>
                  </a:lnTo>
                  <a:cubicBezTo>
                    <a:pt x="1317748" y="0"/>
                    <a:pt x="1336868" y="19120"/>
                    <a:pt x="1336868" y="42706"/>
                  </a:cubicBezTo>
                  <a:lnTo>
                    <a:pt x="1336868" y="2198298"/>
                  </a:lnTo>
                  <a:cubicBezTo>
                    <a:pt x="1336868" y="2221884"/>
                    <a:pt x="1317748" y="2241004"/>
                    <a:pt x="1294162" y="2241004"/>
                  </a:cubicBezTo>
                  <a:lnTo>
                    <a:pt x="42706" y="2241004"/>
                  </a:lnTo>
                  <a:cubicBezTo>
                    <a:pt x="19120" y="2241004"/>
                    <a:pt x="0" y="2221884"/>
                    <a:pt x="0" y="2198298"/>
                  </a:cubicBezTo>
                  <a:lnTo>
                    <a:pt x="0" y="42706"/>
                  </a:lnTo>
                  <a:cubicBezTo>
                    <a:pt x="0" y="19120"/>
                    <a:pt x="19120" y="0"/>
                    <a:pt x="42706" y="0"/>
                  </a:cubicBezTo>
                  <a:close/>
                </a:path>
              </a:pathLst>
            </a:custGeom>
            <a:solidFill>
              <a:srgbClr val="004A72"/>
            </a:solidFill>
          </p:spPr>
          <p:txBody>
            <a:bodyPr/>
            <a:lstStyle/>
            <a:p>
              <a:endParaRPr lang="nn-NO" noProof="0" dirty="0"/>
            </a:p>
          </p:txBody>
        </p:sp>
        <p:sp>
          <p:nvSpPr>
            <p:cNvPr id="5" name="TextBox 5"/>
            <p:cNvSpPr txBox="1"/>
            <p:nvPr/>
          </p:nvSpPr>
          <p:spPr>
            <a:xfrm>
              <a:off x="0" y="-76200"/>
              <a:ext cx="1336868" cy="2317204"/>
            </a:xfrm>
            <a:prstGeom prst="rect">
              <a:avLst/>
            </a:prstGeom>
          </p:spPr>
          <p:txBody>
            <a:bodyPr lIns="50800" tIns="50800" rIns="50800" bIns="50800" rtlCol="0" anchor="ctr"/>
            <a:lstStyle/>
            <a:p>
              <a:pPr algn="ctr">
                <a:lnSpc>
                  <a:spcPts val="4899"/>
                </a:lnSpc>
              </a:pPr>
              <a:r>
                <a:rPr lang="nn-NO" sz="3499" noProof="0" dirty="0">
                  <a:solidFill>
                    <a:srgbClr val="FFFFFF"/>
                  </a:solidFill>
                  <a:latin typeface="Gilda Display"/>
                  <a:ea typeface="Gilda Display"/>
                  <a:cs typeface="Gilda Display"/>
                  <a:sym typeface="Gilda Display"/>
                </a:rPr>
                <a:t>Kva adjektiv vil de </a:t>
              </a:r>
              <a:br>
                <a:rPr lang="nn-NO" sz="3499" noProof="0" dirty="0">
                  <a:solidFill>
                    <a:srgbClr val="FFFFFF"/>
                  </a:solidFill>
                  <a:latin typeface="Gilda Display"/>
                  <a:ea typeface="Gilda Display"/>
                  <a:cs typeface="Gilda Display"/>
                  <a:sym typeface="Gilda Display"/>
                </a:rPr>
              </a:br>
              <a:r>
                <a:rPr lang="nn-NO" sz="3499" noProof="0" dirty="0">
                  <a:solidFill>
                    <a:srgbClr val="FFFFFF"/>
                  </a:solidFill>
                  <a:latin typeface="Gilda Display"/>
                  <a:ea typeface="Gilda Display"/>
                  <a:cs typeface="Gilda Display"/>
                  <a:sym typeface="Gilda Display"/>
                </a:rPr>
                <a:t>bruke for å beskrive: </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ser   spøkelsesbyen ut?</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a:t>
              </a:r>
            </a:p>
            <a:p>
              <a:pPr algn="ctr">
                <a:lnSpc>
                  <a:spcPts val="4899"/>
                </a:lnSpc>
              </a:pPr>
              <a:r>
                <a:rPr lang="nn-NO" sz="3499" noProof="0" dirty="0">
                  <a:solidFill>
                    <a:srgbClr val="FFFFFF"/>
                  </a:solidFill>
                  <a:latin typeface="Gilda Display"/>
                  <a:ea typeface="Gilda Display"/>
                  <a:cs typeface="Gilda Display"/>
                  <a:sym typeface="Gilda Display"/>
                </a:rPr>
                <a:t>lukta?</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a:t>
              </a:r>
            </a:p>
            <a:p>
              <a:pPr algn="ctr">
                <a:lnSpc>
                  <a:spcPts val="4899"/>
                </a:lnSpc>
              </a:pPr>
              <a:r>
                <a:rPr lang="nn-NO" sz="3499" noProof="0" dirty="0">
                  <a:solidFill>
                    <a:srgbClr val="FFFFFF"/>
                  </a:solidFill>
                  <a:latin typeface="Gilda Display"/>
                  <a:ea typeface="Gilda Display"/>
                  <a:cs typeface="Gilda Display"/>
                  <a:sym typeface="Gilda Display"/>
                </a:rPr>
                <a:t>lydane?</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bevegelsane?</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1805732" y="1310278"/>
            <a:ext cx="5453568" cy="7797594"/>
            <a:chOff x="0" y="0"/>
            <a:chExt cx="1436331" cy="2053687"/>
          </a:xfrm>
        </p:grpSpPr>
        <p:sp>
          <p:nvSpPr>
            <p:cNvPr id="4" name="Freeform 4"/>
            <p:cNvSpPr/>
            <p:nvPr/>
          </p:nvSpPr>
          <p:spPr>
            <a:xfrm>
              <a:off x="0" y="0"/>
              <a:ext cx="1436331" cy="2053687"/>
            </a:xfrm>
            <a:custGeom>
              <a:avLst/>
              <a:gdLst/>
              <a:ahLst/>
              <a:cxnLst/>
              <a:rect l="l" t="t" r="r" b="b"/>
              <a:pathLst>
                <a:path w="1436331" h="2053687">
                  <a:moveTo>
                    <a:pt x="39749" y="0"/>
                  </a:moveTo>
                  <a:lnTo>
                    <a:pt x="1396582" y="0"/>
                  </a:lnTo>
                  <a:cubicBezTo>
                    <a:pt x="1407124" y="0"/>
                    <a:pt x="1417234" y="4188"/>
                    <a:pt x="1424688" y="11642"/>
                  </a:cubicBezTo>
                  <a:cubicBezTo>
                    <a:pt x="1432143" y="19097"/>
                    <a:pt x="1436331" y="29207"/>
                    <a:pt x="1436331" y="39749"/>
                  </a:cubicBezTo>
                  <a:lnTo>
                    <a:pt x="1436331" y="2013938"/>
                  </a:lnTo>
                  <a:cubicBezTo>
                    <a:pt x="1436331" y="2024480"/>
                    <a:pt x="1432143" y="2034591"/>
                    <a:pt x="1424688" y="2042045"/>
                  </a:cubicBezTo>
                  <a:cubicBezTo>
                    <a:pt x="1417234" y="2049500"/>
                    <a:pt x="1407124" y="2053687"/>
                    <a:pt x="1396582" y="2053687"/>
                  </a:cubicBezTo>
                  <a:lnTo>
                    <a:pt x="39749" y="2053687"/>
                  </a:lnTo>
                  <a:cubicBezTo>
                    <a:pt x="29207" y="2053687"/>
                    <a:pt x="19097" y="2049500"/>
                    <a:pt x="11642" y="2042045"/>
                  </a:cubicBezTo>
                  <a:cubicBezTo>
                    <a:pt x="4188" y="2034591"/>
                    <a:pt x="0" y="2024480"/>
                    <a:pt x="0" y="2013938"/>
                  </a:cubicBezTo>
                  <a:lnTo>
                    <a:pt x="0" y="39749"/>
                  </a:lnTo>
                  <a:cubicBezTo>
                    <a:pt x="0" y="29207"/>
                    <a:pt x="4188" y="19097"/>
                    <a:pt x="11642" y="11642"/>
                  </a:cubicBezTo>
                  <a:cubicBezTo>
                    <a:pt x="19097" y="4188"/>
                    <a:pt x="29207" y="0"/>
                    <a:pt x="39749" y="0"/>
                  </a:cubicBezTo>
                  <a:close/>
                </a:path>
              </a:pathLst>
            </a:custGeom>
            <a:solidFill>
              <a:srgbClr val="004A72"/>
            </a:solidFill>
          </p:spPr>
          <p:txBody>
            <a:bodyPr/>
            <a:lstStyle/>
            <a:p>
              <a:endParaRPr lang="nn-NO" noProof="0" dirty="0"/>
            </a:p>
          </p:txBody>
        </p:sp>
        <p:sp>
          <p:nvSpPr>
            <p:cNvPr id="5" name="TextBox 5"/>
            <p:cNvSpPr txBox="1"/>
            <p:nvPr/>
          </p:nvSpPr>
          <p:spPr>
            <a:xfrm>
              <a:off x="0" y="-76200"/>
              <a:ext cx="1436331" cy="2129887"/>
            </a:xfrm>
            <a:prstGeom prst="rect">
              <a:avLst/>
            </a:prstGeom>
          </p:spPr>
          <p:txBody>
            <a:bodyPr lIns="50800" tIns="50800" rIns="50800" bIns="50800" rtlCol="0" anchor="ctr"/>
            <a:lstStyle/>
            <a:p>
              <a:pPr algn="ctr">
                <a:lnSpc>
                  <a:spcPts val="4899"/>
                </a:lnSpc>
              </a:pPr>
              <a:r>
                <a:rPr lang="nn-NO" sz="3499" noProof="0" dirty="0">
                  <a:solidFill>
                    <a:srgbClr val="FFFFFF"/>
                  </a:solidFill>
                  <a:latin typeface="Gilda Display"/>
                  <a:ea typeface="Gilda Display"/>
                  <a:cs typeface="Gilda Display"/>
                  <a:sym typeface="Gilda Display"/>
                </a:rPr>
                <a:t>Kva adjektiv vil de bruke for å beskrive: </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ser skogen ut?</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a:t>
              </a:r>
            </a:p>
            <a:p>
              <a:pPr algn="ctr">
                <a:lnSpc>
                  <a:spcPts val="4899"/>
                </a:lnSpc>
              </a:pPr>
              <a:r>
                <a:rPr lang="nn-NO" sz="3499" noProof="0" dirty="0">
                  <a:solidFill>
                    <a:srgbClr val="FFFFFF"/>
                  </a:solidFill>
                  <a:latin typeface="Gilda Display"/>
                  <a:ea typeface="Gilda Display"/>
                  <a:cs typeface="Gilda Display"/>
                  <a:sym typeface="Gilda Display"/>
                </a:rPr>
                <a:t>lukta?</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a:t>
              </a:r>
            </a:p>
            <a:p>
              <a:pPr algn="ctr">
                <a:lnSpc>
                  <a:spcPts val="4899"/>
                </a:lnSpc>
              </a:pPr>
              <a:r>
                <a:rPr lang="nn-NO" sz="3499" noProof="0" dirty="0">
                  <a:solidFill>
                    <a:srgbClr val="FFFFFF"/>
                  </a:solidFill>
                  <a:latin typeface="Gilda Display"/>
                  <a:ea typeface="Gilda Display"/>
                  <a:cs typeface="Gilda Display"/>
                  <a:sym typeface="Gilda Display"/>
                </a:rPr>
                <a:t>lydane?</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bevegelsane?</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1790627" y="495300"/>
            <a:ext cx="5468673" cy="8763000"/>
            <a:chOff x="0" y="0"/>
            <a:chExt cx="1440309" cy="2202430"/>
          </a:xfrm>
        </p:grpSpPr>
        <p:sp>
          <p:nvSpPr>
            <p:cNvPr id="4" name="Freeform 4"/>
            <p:cNvSpPr/>
            <p:nvPr/>
          </p:nvSpPr>
          <p:spPr>
            <a:xfrm>
              <a:off x="0" y="0"/>
              <a:ext cx="1440309" cy="2202430"/>
            </a:xfrm>
            <a:custGeom>
              <a:avLst/>
              <a:gdLst/>
              <a:ahLst/>
              <a:cxnLst/>
              <a:rect l="l" t="t" r="r" b="b"/>
              <a:pathLst>
                <a:path w="1440309" h="2202430">
                  <a:moveTo>
                    <a:pt x="39639" y="0"/>
                  </a:moveTo>
                  <a:lnTo>
                    <a:pt x="1400670" y="0"/>
                  </a:lnTo>
                  <a:cubicBezTo>
                    <a:pt x="1411183" y="0"/>
                    <a:pt x="1421265" y="4176"/>
                    <a:pt x="1428699" y="11610"/>
                  </a:cubicBezTo>
                  <a:cubicBezTo>
                    <a:pt x="1436133" y="19044"/>
                    <a:pt x="1440309" y="29126"/>
                    <a:pt x="1440309" y="39639"/>
                  </a:cubicBezTo>
                  <a:lnTo>
                    <a:pt x="1440309" y="2162791"/>
                  </a:lnTo>
                  <a:cubicBezTo>
                    <a:pt x="1440309" y="2184683"/>
                    <a:pt x="1422562" y="2202430"/>
                    <a:pt x="1400670" y="2202430"/>
                  </a:cubicBezTo>
                  <a:lnTo>
                    <a:pt x="39639" y="2202430"/>
                  </a:lnTo>
                  <a:cubicBezTo>
                    <a:pt x="29126" y="2202430"/>
                    <a:pt x="19044" y="2198254"/>
                    <a:pt x="11610" y="2190820"/>
                  </a:cubicBezTo>
                  <a:cubicBezTo>
                    <a:pt x="4176" y="2183386"/>
                    <a:pt x="0" y="2173304"/>
                    <a:pt x="0" y="2162791"/>
                  </a:cubicBezTo>
                  <a:lnTo>
                    <a:pt x="0" y="39639"/>
                  </a:lnTo>
                  <a:cubicBezTo>
                    <a:pt x="0" y="17747"/>
                    <a:pt x="17747" y="0"/>
                    <a:pt x="39639" y="0"/>
                  </a:cubicBezTo>
                  <a:close/>
                </a:path>
              </a:pathLst>
            </a:custGeom>
            <a:solidFill>
              <a:srgbClr val="004A72"/>
            </a:solidFill>
          </p:spPr>
          <p:txBody>
            <a:bodyPr/>
            <a:lstStyle/>
            <a:p>
              <a:endParaRPr lang="nn-NO" noProof="0" dirty="0"/>
            </a:p>
          </p:txBody>
        </p:sp>
        <p:sp>
          <p:nvSpPr>
            <p:cNvPr id="5" name="TextBox 5"/>
            <p:cNvSpPr txBox="1"/>
            <p:nvPr/>
          </p:nvSpPr>
          <p:spPr>
            <a:xfrm>
              <a:off x="0" y="-76200"/>
              <a:ext cx="1440309" cy="2278630"/>
            </a:xfrm>
            <a:prstGeom prst="rect">
              <a:avLst/>
            </a:prstGeom>
          </p:spPr>
          <p:txBody>
            <a:bodyPr lIns="50800" tIns="50800" rIns="50800" bIns="50800" rtlCol="0" anchor="ctr"/>
            <a:lstStyle/>
            <a:p>
              <a:pPr algn="ctr">
                <a:lnSpc>
                  <a:spcPts val="4899"/>
                </a:lnSpc>
              </a:pPr>
              <a:r>
                <a:rPr lang="nn-NO" sz="3499" noProof="0" dirty="0">
                  <a:solidFill>
                    <a:srgbClr val="FFFFFF"/>
                  </a:solidFill>
                  <a:latin typeface="Gilda Display"/>
                  <a:ea typeface="Gilda Display"/>
                  <a:cs typeface="Gilda Display"/>
                  <a:sym typeface="Gilda Display"/>
                </a:rPr>
                <a:t>Kva adjektiv vil de bruke for å beskrive: </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ser herskapshuset ut?</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a:t>
              </a:r>
            </a:p>
            <a:p>
              <a:pPr algn="ctr">
                <a:lnSpc>
                  <a:spcPts val="4899"/>
                </a:lnSpc>
              </a:pPr>
              <a:r>
                <a:rPr lang="nn-NO" sz="3499" noProof="0" dirty="0">
                  <a:solidFill>
                    <a:srgbClr val="FFFFFF"/>
                  </a:solidFill>
                  <a:latin typeface="Gilda Display"/>
                  <a:ea typeface="Gilda Display"/>
                  <a:cs typeface="Gilda Display"/>
                  <a:sym typeface="Gilda Display"/>
                </a:rPr>
                <a:t>lukta?</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a:t>
              </a:r>
            </a:p>
            <a:p>
              <a:pPr algn="ctr">
                <a:lnSpc>
                  <a:spcPts val="4899"/>
                </a:lnSpc>
              </a:pPr>
              <a:r>
                <a:rPr lang="nn-NO" sz="3499" noProof="0" dirty="0">
                  <a:solidFill>
                    <a:srgbClr val="FFFFFF"/>
                  </a:solidFill>
                  <a:latin typeface="Gilda Display"/>
                  <a:ea typeface="Gilda Display"/>
                  <a:cs typeface="Gilda Display"/>
                  <a:sym typeface="Gilda Display"/>
                </a:rPr>
                <a:t>lydane?</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bevegelsane?</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1911473" y="1028700"/>
            <a:ext cx="5347827" cy="7992203"/>
            <a:chOff x="0" y="0"/>
            <a:chExt cx="1408481" cy="2104942"/>
          </a:xfrm>
        </p:grpSpPr>
        <p:sp>
          <p:nvSpPr>
            <p:cNvPr id="4" name="Freeform 4"/>
            <p:cNvSpPr/>
            <p:nvPr/>
          </p:nvSpPr>
          <p:spPr>
            <a:xfrm>
              <a:off x="0" y="0"/>
              <a:ext cx="1408481" cy="2104942"/>
            </a:xfrm>
            <a:custGeom>
              <a:avLst/>
              <a:gdLst/>
              <a:ahLst/>
              <a:cxnLst/>
              <a:rect l="l" t="t" r="r" b="b"/>
              <a:pathLst>
                <a:path w="1408481" h="2104942">
                  <a:moveTo>
                    <a:pt x="40535" y="0"/>
                  </a:moveTo>
                  <a:lnTo>
                    <a:pt x="1367946" y="0"/>
                  </a:lnTo>
                  <a:cubicBezTo>
                    <a:pt x="1390333" y="0"/>
                    <a:pt x="1408481" y="18148"/>
                    <a:pt x="1408481" y="40535"/>
                  </a:cubicBezTo>
                  <a:lnTo>
                    <a:pt x="1408481" y="2064408"/>
                  </a:lnTo>
                  <a:cubicBezTo>
                    <a:pt x="1408481" y="2086794"/>
                    <a:pt x="1390333" y="2104942"/>
                    <a:pt x="1367946" y="2104942"/>
                  </a:cubicBezTo>
                  <a:lnTo>
                    <a:pt x="40535" y="2104942"/>
                  </a:lnTo>
                  <a:cubicBezTo>
                    <a:pt x="18148" y="2104942"/>
                    <a:pt x="0" y="2086794"/>
                    <a:pt x="0" y="2064408"/>
                  </a:cubicBezTo>
                  <a:lnTo>
                    <a:pt x="0" y="40535"/>
                  </a:lnTo>
                  <a:cubicBezTo>
                    <a:pt x="0" y="18148"/>
                    <a:pt x="18148" y="0"/>
                    <a:pt x="40535" y="0"/>
                  </a:cubicBezTo>
                  <a:close/>
                </a:path>
              </a:pathLst>
            </a:custGeom>
            <a:solidFill>
              <a:srgbClr val="004A72"/>
            </a:solidFill>
          </p:spPr>
          <p:txBody>
            <a:bodyPr/>
            <a:lstStyle/>
            <a:p>
              <a:endParaRPr lang="nn-NO" noProof="0" dirty="0"/>
            </a:p>
          </p:txBody>
        </p:sp>
        <p:sp>
          <p:nvSpPr>
            <p:cNvPr id="5" name="TextBox 5"/>
            <p:cNvSpPr txBox="1"/>
            <p:nvPr/>
          </p:nvSpPr>
          <p:spPr>
            <a:xfrm>
              <a:off x="0" y="-76200"/>
              <a:ext cx="1408481" cy="2181142"/>
            </a:xfrm>
            <a:prstGeom prst="rect">
              <a:avLst/>
            </a:prstGeom>
          </p:spPr>
          <p:txBody>
            <a:bodyPr lIns="50800" tIns="50800" rIns="50800" bIns="50800" rtlCol="0" anchor="ctr"/>
            <a:lstStyle/>
            <a:p>
              <a:pPr algn="ctr">
                <a:lnSpc>
                  <a:spcPts val="4899"/>
                </a:lnSpc>
              </a:pPr>
              <a:r>
                <a:rPr lang="nn-NO" sz="3499" noProof="0" dirty="0">
                  <a:solidFill>
                    <a:srgbClr val="FFFFFF"/>
                  </a:solidFill>
                  <a:latin typeface="Gilda Display"/>
                  <a:ea typeface="Gilda Display"/>
                  <a:cs typeface="Gilda Display"/>
                  <a:sym typeface="Gilda Display"/>
                </a:rPr>
                <a:t>Kva adjektiv vil de bruke for å beskrive: </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ser tivoliet ut?</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a:t>
              </a:r>
            </a:p>
            <a:p>
              <a:pPr algn="ctr">
                <a:lnSpc>
                  <a:spcPts val="4899"/>
                </a:lnSpc>
              </a:pPr>
              <a:r>
                <a:rPr lang="nn-NO" sz="3499" noProof="0" dirty="0">
                  <a:solidFill>
                    <a:srgbClr val="FFFFFF"/>
                  </a:solidFill>
                  <a:latin typeface="Gilda Display"/>
                  <a:ea typeface="Gilda Display"/>
                  <a:cs typeface="Gilda Display"/>
                  <a:sym typeface="Gilda Display"/>
                </a:rPr>
                <a:t>lukta?</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a:t>
              </a:r>
            </a:p>
            <a:p>
              <a:pPr algn="ctr">
                <a:lnSpc>
                  <a:spcPts val="4899"/>
                </a:lnSpc>
              </a:pPr>
              <a:r>
                <a:rPr lang="nn-NO" sz="3499" noProof="0" dirty="0">
                  <a:solidFill>
                    <a:srgbClr val="FFFFFF"/>
                  </a:solidFill>
                  <a:latin typeface="Gilda Display"/>
                  <a:ea typeface="Gilda Display"/>
                  <a:cs typeface="Gilda Display"/>
                  <a:sym typeface="Gilda Display"/>
                </a:rPr>
                <a:t>lydane?</a:t>
              </a:r>
            </a:p>
            <a:p>
              <a:pPr algn="ctr">
                <a:lnSpc>
                  <a:spcPts val="4899"/>
                </a:lnSpc>
              </a:pPr>
              <a:endParaRPr lang="nn-NO" sz="3499" noProof="0" dirty="0">
                <a:solidFill>
                  <a:srgbClr val="FFFFFF"/>
                </a:solidFill>
                <a:latin typeface="Gilda Display"/>
                <a:ea typeface="Gilda Display"/>
                <a:cs typeface="Gilda Display"/>
                <a:sym typeface="Gilda Display"/>
              </a:endParaRPr>
            </a:p>
            <a:p>
              <a:pPr algn="ctr">
                <a:lnSpc>
                  <a:spcPts val="4899"/>
                </a:lnSpc>
              </a:pPr>
              <a:r>
                <a:rPr lang="nn-NO" sz="3499" noProof="0" dirty="0">
                  <a:solidFill>
                    <a:srgbClr val="FFFFFF"/>
                  </a:solidFill>
                  <a:latin typeface="Gilda Display"/>
                  <a:ea typeface="Gilda Display"/>
                  <a:cs typeface="Gilda Display"/>
                  <a:sym typeface="Gilda Display"/>
                </a:rPr>
                <a:t>Korleis er bevegelsane?</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619890" y="1028700"/>
            <a:ext cx="5075921" cy="1396629"/>
            <a:chOff x="0" y="0"/>
            <a:chExt cx="1336868" cy="367836"/>
          </a:xfrm>
        </p:grpSpPr>
        <p:sp>
          <p:nvSpPr>
            <p:cNvPr id="4" name="Freeform 4"/>
            <p:cNvSpPr/>
            <p:nvPr/>
          </p:nvSpPr>
          <p:spPr>
            <a:xfrm>
              <a:off x="0" y="0"/>
              <a:ext cx="1336868" cy="367837"/>
            </a:xfrm>
            <a:custGeom>
              <a:avLst/>
              <a:gdLst/>
              <a:ahLst/>
              <a:cxnLst/>
              <a:rect l="l" t="t" r="r" b="b"/>
              <a:pathLst>
                <a:path w="1336868" h="367837">
                  <a:moveTo>
                    <a:pt x="42706" y="0"/>
                  </a:moveTo>
                  <a:lnTo>
                    <a:pt x="1294162" y="0"/>
                  </a:lnTo>
                  <a:cubicBezTo>
                    <a:pt x="1317748" y="0"/>
                    <a:pt x="1336868" y="19120"/>
                    <a:pt x="1336868" y="42706"/>
                  </a:cubicBezTo>
                  <a:lnTo>
                    <a:pt x="1336868" y="325130"/>
                  </a:lnTo>
                  <a:cubicBezTo>
                    <a:pt x="1336868" y="348716"/>
                    <a:pt x="1317748" y="367837"/>
                    <a:pt x="1294162" y="367837"/>
                  </a:cubicBezTo>
                  <a:lnTo>
                    <a:pt x="42706" y="367837"/>
                  </a:lnTo>
                  <a:cubicBezTo>
                    <a:pt x="19120" y="367837"/>
                    <a:pt x="0" y="348716"/>
                    <a:pt x="0" y="325130"/>
                  </a:cubicBezTo>
                  <a:lnTo>
                    <a:pt x="0" y="42706"/>
                  </a:lnTo>
                  <a:cubicBezTo>
                    <a:pt x="0" y="19120"/>
                    <a:pt x="19120" y="0"/>
                    <a:pt x="42706" y="0"/>
                  </a:cubicBezTo>
                  <a:close/>
                </a:path>
              </a:pathLst>
            </a:custGeom>
            <a:solidFill>
              <a:srgbClr val="004A72"/>
            </a:solidFill>
          </p:spPr>
          <p:txBody>
            <a:bodyPr/>
            <a:lstStyle/>
            <a:p>
              <a:endParaRPr lang="nn-NO" noProof="0" dirty="0"/>
            </a:p>
          </p:txBody>
        </p:sp>
        <p:sp>
          <p:nvSpPr>
            <p:cNvPr id="5" name="TextBox 5"/>
            <p:cNvSpPr txBox="1"/>
            <p:nvPr/>
          </p:nvSpPr>
          <p:spPr>
            <a:xfrm>
              <a:off x="0" y="-85725"/>
              <a:ext cx="1336868" cy="453561"/>
            </a:xfrm>
            <a:prstGeom prst="rect">
              <a:avLst/>
            </a:prstGeom>
          </p:spPr>
          <p:txBody>
            <a:bodyPr lIns="50800" tIns="50800" rIns="50800" bIns="50800" rtlCol="0" anchor="ctr"/>
            <a:lstStyle/>
            <a:p>
              <a:pPr algn="ctr">
                <a:lnSpc>
                  <a:spcPts val="6299"/>
                </a:lnSpc>
              </a:pPr>
              <a:r>
                <a:rPr lang="nn-NO" sz="4499" noProof="0" dirty="0">
                  <a:solidFill>
                    <a:srgbClr val="FFFFFF"/>
                  </a:solidFill>
                  <a:latin typeface="Gilda Display"/>
                  <a:ea typeface="Gilda Display"/>
                  <a:cs typeface="Gilda Display"/>
                  <a:sym typeface="Gilda Display"/>
                </a:rPr>
                <a:t>Vi ser på eit døme</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028700" y="1835892"/>
            <a:ext cx="15306605" cy="8041881"/>
            <a:chOff x="0" y="0"/>
            <a:chExt cx="4031369" cy="2118026"/>
          </a:xfrm>
        </p:grpSpPr>
        <p:sp>
          <p:nvSpPr>
            <p:cNvPr id="4" name="Freeform 4"/>
            <p:cNvSpPr/>
            <p:nvPr/>
          </p:nvSpPr>
          <p:spPr>
            <a:xfrm>
              <a:off x="0" y="0"/>
              <a:ext cx="4031369" cy="2118026"/>
            </a:xfrm>
            <a:custGeom>
              <a:avLst/>
              <a:gdLst/>
              <a:ahLst/>
              <a:cxnLst/>
              <a:rect l="l" t="t" r="r" b="b"/>
              <a:pathLst>
                <a:path w="4031369" h="2118026">
                  <a:moveTo>
                    <a:pt x="17197" y="0"/>
                  </a:moveTo>
                  <a:lnTo>
                    <a:pt x="4014172" y="0"/>
                  </a:lnTo>
                  <a:cubicBezTo>
                    <a:pt x="4023670" y="0"/>
                    <a:pt x="4031369" y="7699"/>
                    <a:pt x="4031369" y="17197"/>
                  </a:cubicBezTo>
                  <a:lnTo>
                    <a:pt x="4031369" y="2100830"/>
                  </a:lnTo>
                  <a:cubicBezTo>
                    <a:pt x="4031369" y="2110327"/>
                    <a:pt x="4023670" y="2118026"/>
                    <a:pt x="4014172" y="2118026"/>
                  </a:cubicBezTo>
                  <a:lnTo>
                    <a:pt x="17197" y="2118026"/>
                  </a:lnTo>
                  <a:cubicBezTo>
                    <a:pt x="7699" y="2118026"/>
                    <a:pt x="0" y="2110327"/>
                    <a:pt x="0" y="2100830"/>
                  </a:cubicBezTo>
                  <a:lnTo>
                    <a:pt x="0" y="17197"/>
                  </a:lnTo>
                  <a:cubicBezTo>
                    <a:pt x="0" y="7699"/>
                    <a:pt x="7699" y="0"/>
                    <a:pt x="17197" y="0"/>
                  </a:cubicBezTo>
                  <a:close/>
                </a:path>
              </a:pathLst>
            </a:custGeom>
            <a:solidFill>
              <a:srgbClr val="415967"/>
            </a:solidFill>
          </p:spPr>
          <p:txBody>
            <a:bodyPr/>
            <a:lstStyle/>
            <a:p>
              <a:endParaRPr lang="nn-NO" noProof="0" dirty="0"/>
            </a:p>
          </p:txBody>
        </p:sp>
        <p:sp>
          <p:nvSpPr>
            <p:cNvPr id="5" name="TextBox 5"/>
            <p:cNvSpPr txBox="1"/>
            <p:nvPr/>
          </p:nvSpPr>
          <p:spPr>
            <a:xfrm>
              <a:off x="0" y="-38100"/>
              <a:ext cx="4031369" cy="2156126"/>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1506431" y="904875"/>
            <a:ext cx="14351143" cy="10720070"/>
          </a:xfrm>
          <a:prstGeom prst="rect">
            <a:avLst/>
          </a:prstGeom>
        </p:spPr>
        <p:txBody>
          <a:bodyPr lIns="0" tIns="0" rIns="0" bIns="0" rtlCol="0" anchor="t">
            <a:spAutoFit/>
          </a:bodyPr>
          <a:lstStyle/>
          <a:p>
            <a:pPr algn="l">
              <a:lnSpc>
                <a:spcPts val="8680"/>
              </a:lnSpc>
            </a:pPr>
            <a:endParaRPr lang="nn-NO" noProof="0" dirty="0"/>
          </a:p>
          <a:p>
            <a:pPr algn="l">
              <a:lnSpc>
                <a:spcPts val="4200"/>
              </a:lnSpc>
            </a:pPr>
            <a:r>
              <a:rPr lang="nn-NO" sz="3000" noProof="0" dirty="0">
                <a:solidFill>
                  <a:srgbClr val="FFFFFF"/>
                </a:solidFill>
                <a:latin typeface="Gilda Display"/>
                <a:ea typeface="Gilda Display"/>
                <a:cs typeface="Gilda Display"/>
                <a:sym typeface="Gilda Display"/>
              </a:rPr>
              <a:t>Eg går vidare innover i den tåkelagde skogen. Det har slutta å regne, men det er så vidt eg skimtar den gjengrodde stien framfor meg i mørket. Det dryp kaldt ned i nakken min frå dei våte greinene. Eg kjenner det nesten ikkje, for eg er allereie gjennomvåt av alt haustregnet. </a:t>
            </a:r>
          </a:p>
          <a:p>
            <a:pPr algn="l">
              <a:lnSpc>
                <a:spcPts val="4200"/>
              </a:lnSpc>
            </a:pPr>
            <a:endParaRPr lang="nn-NO" sz="3000" noProof="0" dirty="0">
              <a:solidFill>
                <a:srgbClr val="FFFFFF"/>
              </a:solidFill>
              <a:latin typeface="Gilda Display"/>
              <a:ea typeface="Gilda Display"/>
              <a:cs typeface="Gilda Display"/>
              <a:sym typeface="Gilda Display"/>
            </a:endParaRPr>
          </a:p>
          <a:p>
            <a:pPr algn="l">
              <a:lnSpc>
                <a:spcPts val="4200"/>
              </a:lnSpc>
            </a:pPr>
            <a:r>
              <a:rPr lang="nn-NO" sz="3000" noProof="0" dirty="0">
                <a:solidFill>
                  <a:srgbClr val="FFFFFF"/>
                </a:solidFill>
                <a:latin typeface="Gilda Display"/>
                <a:ea typeface="Gilda Display"/>
                <a:cs typeface="Gilda Display"/>
                <a:sym typeface="Gilda Display"/>
              </a:rPr>
              <a:t>Litt lengre framme ser eg ei lita hytte. Eg går nærare. Fleire av glasa er knuste, og skitne, rufsete gardiner heng ut av dei taggete hola. Ein gong var det kanskje veldig koseleg her, med varme og fyr i peisen, men no ser hytta kald, mørk og fuktig ut. </a:t>
            </a:r>
          </a:p>
          <a:p>
            <a:pPr algn="l">
              <a:lnSpc>
                <a:spcPts val="4200"/>
              </a:lnSpc>
            </a:pPr>
            <a:endParaRPr lang="nn-NO" sz="3000" noProof="0" dirty="0">
              <a:solidFill>
                <a:srgbClr val="FFFFFF"/>
              </a:solidFill>
              <a:latin typeface="Gilda Display"/>
              <a:ea typeface="Gilda Display"/>
              <a:cs typeface="Gilda Display"/>
              <a:sym typeface="Gilda Display"/>
            </a:endParaRPr>
          </a:p>
          <a:p>
            <a:pPr algn="l">
              <a:lnSpc>
                <a:spcPts val="4200"/>
              </a:lnSpc>
            </a:pPr>
            <a:r>
              <a:rPr lang="nn-NO" sz="3000" noProof="0" dirty="0">
                <a:solidFill>
                  <a:srgbClr val="FFFFFF"/>
                </a:solidFill>
                <a:latin typeface="Gilda Display"/>
                <a:ea typeface="Gilda Display"/>
                <a:cs typeface="Gilda Display"/>
                <a:sym typeface="Gilda Display"/>
              </a:rPr>
              <a:t>Eg går nærare. Den einaste lyden eg høyrer, er den raske pusten min og skritta mine i vått haustlauv. Hjartet mitt bankar hardare. Eg går mot døra. Låsen er broten opp. Såra i døra ser ferske ut. Det ser ut som om nokon har gjort det heilt nyleg. Eg opnar døra. Døra jamrar når eg opnar henne. Ein eim av gammalt, rote treverk kjem imot meg. Eg stoppar brått. Innanfor døra er der våte spor i støvet.  </a:t>
            </a:r>
          </a:p>
          <a:p>
            <a:pPr algn="l">
              <a:lnSpc>
                <a:spcPts val="8680"/>
              </a:lnSpc>
            </a:pPr>
            <a:endParaRPr lang="nn-NO" sz="3000" noProof="0" dirty="0">
              <a:solidFill>
                <a:srgbClr val="FFFFFF"/>
              </a:solidFill>
              <a:latin typeface="Gilda Display"/>
              <a:ea typeface="Gilda Display"/>
              <a:cs typeface="Gilda Display"/>
              <a:sym typeface="Gilda Display"/>
            </a:endParaRPr>
          </a:p>
          <a:p>
            <a:pPr algn="l">
              <a:lnSpc>
                <a:spcPts val="8680"/>
              </a:lnSpc>
            </a:pPr>
            <a:endParaRPr lang="nn-NO" sz="30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1845485" y="786370"/>
            <a:ext cx="5657850" cy="8714259"/>
            <a:chOff x="0" y="0"/>
            <a:chExt cx="1490133" cy="2295114"/>
          </a:xfrm>
        </p:grpSpPr>
        <p:sp>
          <p:nvSpPr>
            <p:cNvPr id="4" name="Freeform 4"/>
            <p:cNvSpPr/>
            <p:nvPr/>
          </p:nvSpPr>
          <p:spPr>
            <a:xfrm>
              <a:off x="0" y="0"/>
              <a:ext cx="1490133" cy="2295114"/>
            </a:xfrm>
            <a:custGeom>
              <a:avLst/>
              <a:gdLst/>
              <a:ahLst/>
              <a:cxnLst/>
              <a:rect l="l" t="t" r="r" b="b"/>
              <a:pathLst>
                <a:path w="1490133" h="2295114">
                  <a:moveTo>
                    <a:pt x="38314" y="0"/>
                  </a:moveTo>
                  <a:lnTo>
                    <a:pt x="1451820" y="0"/>
                  </a:lnTo>
                  <a:cubicBezTo>
                    <a:pt x="1472980" y="0"/>
                    <a:pt x="1490133" y="17154"/>
                    <a:pt x="1490133" y="38314"/>
                  </a:cubicBezTo>
                  <a:lnTo>
                    <a:pt x="1490133" y="2256800"/>
                  </a:lnTo>
                  <a:cubicBezTo>
                    <a:pt x="1490133" y="2277960"/>
                    <a:pt x="1472980" y="2295114"/>
                    <a:pt x="1451820" y="2295114"/>
                  </a:cubicBezTo>
                  <a:lnTo>
                    <a:pt x="38314" y="2295114"/>
                  </a:lnTo>
                  <a:cubicBezTo>
                    <a:pt x="17154" y="2295114"/>
                    <a:pt x="0" y="2277960"/>
                    <a:pt x="0" y="2256800"/>
                  </a:cubicBezTo>
                  <a:lnTo>
                    <a:pt x="0" y="38314"/>
                  </a:lnTo>
                  <a:cubicBezTo>
                    <a:pt x="0" y="17154"/>
                    <a:pt x="17154" y="0"/>
                    <a:pt x="38314" y="0"/>
                  </a:cubicBezTo>
                  <a:close/>
                </a:path>
              </a:pathLst>
            </a:custGeom>
            <a:solidFill>
              <a:srgbClr val="004A72"/>
            </a:solidFill>
          </p:spPr>
          <p:txBody>
            <a:bodyPr/>
            <a:lstStyle/>
            <a:p>
              <a:endParaRPr lang="nn-NO" noProof="0" dirty="0"/>
            </a:p>
          </p:txBody>
        </p:sp>
        <p:sp>
          <p:nvSpPr>
            <p:cNvPr id="5" name="TextBox 5"/>
            <p:cNvSpPr txBox="1"/>
            <p:nvPr/>
          </p:nvSpPr>
          <p:spPr>
            <a:xfrm>
              <a:off x="0" y="-66675"/>
              <a:ext cx="1490133" cy="2361789"/>
            </a:xfrm>
            <a:prstGeom prst="rect">
              <a:avLst/>
            </a:prstGeom>
          </p:spPr>
          <p:txBody>
            <a:bodyPr lIns="50800" tIns="50800" rIns="50800" bIns="50800" rtlCol="0" anchor="ctr"/>
            <a:lstStyle/>
            <a:p>
              <a:pPr algn="ctr">
                <a:lnSpc>
                  <a:spcPts val="4479"/>
                </a:lnSpc>
              </a:pPr>
              <a:r>
                <a:rPr lang="nn-NO" sz="3199" noProof="0" dirty="0">
                  <a:solidFill>
                    <a:srgbClr val="FFFFFF"/>
                  </a:solidFill>
                  <a:latin typeface="Gilda Display"/>
                  <a:ea typeface="Gilda Display"/>
                  <a:cs typeface="Gilda Display"/>
                  <a:sym typeface="Gilda Display"/>
                </a:rPr>
                <a:t>Les teksten ein gong til, og finn adjektiva.</a:t>
              </a:r>
            </a:p>
            <a:p>
              <a:pPr algn="ctr">
                <a:lnSpc>
                  <a:spcPts val="4479"/>
                </a:lnSpc>
              </a:pPr>
              <a:endParaRPr lang="nn-NO" sz="3199" noProof="0" dirty="0">
                <a:solidFill>
                  <a:srgbClr val="FFFFFF"/>
                </a:solidFill>
                <a:latin typeface="Gilda Display"/>
                <a:ea typeface="Gilda Display"/>
                <a:cs typeface="Gilda Display"/>
                <a:sym typeface="Gilda Display"/>
              </a:endParaRPr>
            </a:p>
            <a:p>
              <a:pPr algn="ctr">
                <a:lnSpc>
                  <a:spcPts val="4479"/>
                </a:lnSpc>
              </a:pPr>
              <a:r>
                <a:rPr lang="nn-NO" sz="3199" noProof="0" dirty="0">
                  <a:solidFill>
                    <a:srgbClr val="FFFFFF"/>
                  </a:solidFill>
                  <a:latin typeface="Gilda Display"/>
                  <a:ea typeface="Gilda Display"/>
                  <a:cs typeface="Gilda Display"/>
                  <a:sym typeface="Gilda Display"/>
                </a:rPr>
                <a:t>Kva for nokre adjektiv er brukte for å beskrive:</a:t>
              </a:r>
            </a:p>
            <a:p>
              <a:pPr algn="ctr">
                <a:lnSpc>
                  <a:spcPts val="4479"/>
                </a:lnSpc>
              </a:pPr>
              <a:endParaRPr lang="nn-NO" sz="3199" noProof="0" dirty="0">
                <a:solidFill>
                  <a:srgbClr val="FFFFFF"/>
                </a:solidFill>
                <a:latin typeface="Gilda Display"/>
                <a:ea typeface="Gilda Display"/>
                <a:cs typeface="Gilda Display"/>
                <a:sym typeface="Gilda Display"/>
              </a:endParaRPr>
            </a:p>
            <a:p>
              <a:pPr algn="ctr">
                <a:lnSpc>
                  <a:spcPts val="4479"/>
                </a:lnSpc>
              </a:pPr>
              <a:r>
                <a:rPr lang="nn-NO" sz="3199" noProof="0" dirty="0">
                  <a:solidFill>
                    <a:srgbClr val="FFFFFF"/>
                  </a:solidFill>
                  <a:latin typeface="Gilda Display"/>
                  <a:ea typeface="Gilda Display"/>
                  <a:cs typeface="Gilda Display"/>
                  <a:sym typeface="Gilda Display"/>
                </a:rPr>
                <a:t>det eg ser?</a:t>
              </a:r>
            </a:p>
            <a:p>
              <a:pPr algn="ctr">
                <a:lnSpc>
                  <a:spcPts val="4479"/>
                </a:lnSpc>
              </a:pPr>
              <a:r>
                <a:rPr lang="nn-NO" sz="3199" noProof="0" dirty="0">
                  <a:solidFill>
                    <a:srgbClr val="FFFFFF"/>
                  </a:solidFill>
                  <a:latin typeface="Gilda Display"/>
                  <a:ea typeface="Gilda Display"/>
                  <a:cs typeface="Gilda Display"/>
                  <a:sym typeface="Gilda Display"/>
                </a:rPr>
                <a:t>det eg høyrer?</a:t>
              </a:r>
            </a:p>
            <a:p>
              <a:pPr algn="ctr">
                <a:lnSpc>
                  <a:spcPts val="4479"/>
                </a:lnSpc>
              </a:pPr>
              <a:r>
                <a:rPr lang="nn-NO" sz="3199" noProof="0" dirty="0">
                  <a:solidFill>
                    <a:srgbClr val="FFFFFF"/>
                  </a:solidFill>
                  <a:latin typeface="Gilda Display"/>
                  <a:ea typeface="Gilda Display"/>
                  <a:cs typeface="Gilda Display"/>
                  <a:sym typeface="Gilda Display"/>
                </a:rPr>
                <a:t>det eg luktar?</a:t>
              </a:r>
            </a:p>
            <a:p>
              <a:pPr algn="ctr">
                <a:lnSpc>
                  <a:spcPts val="4479"/>
                </a:lnSpc>
              </a:pPr>
              <a:r>
                <a:rPr lang="nn-NO" sz="3199" noProof="0" dirty="0">
                  <a:solidFill>
                    <a:srgbClr val="FFFFFF"/>
                  </a:solidFill>
                  <a:latin typeface="Gilda Display"/>
                  <a:ea typeface="Gilda Display"/>
                  <a:cs typeface="Gilda Display"/>
                  <a:sym typeface="Gilda Display"/>
                </a:rPr>
                <a:t>det eg kjenner?</a:t>
              </a:r>
            </a:p>
            <a:p>
              <a:pPr algn="ctr">
                <a:lnSpc>
                  <a:spcPts val="4479"/>
                </a:lnSpc>
              </a:pPr>
              <a:r>
                <a:rPr lang="nn-NO" sz="3199" noProof="0" dirty="0">
                  <a:solidFill>
                    <a:srgbClr val="FFFFFF"/>
                  </a:solidFill>
                  <a:latin typeface="Gilda Display"/>
                  <a:ea typeface="Gilda Display"/>
                  <a:cs typeface="Gilda Display"/>
                  <a:sym typeface="Gilda Display"/>
                </a:rPr>
                <a:t>bevegelsar?</a:t>
              </a:r>
            </a:p>
            <a:p>
              <a:pPr algn="ctr">
                <a:lnSpc>
                  <a:spcPts val="4479"/>
                </a:lnSpc>
              </a:pPr>
              <a:endParaRPr lang="nn-NO" sz="3199" noProof="0" dirty="0">
                <a:solidFill>
                  <a:srgbClr val="FFFFFF"/>
                </a:solidFill>
                <a:latin typeface="Gilda Display"/>
                <a:ea typeface="Gilda Display"/>
                <a:cs typeface="Gilda Display"/>
                <a:sym typeface="Gilda Display"/>
              </a:endParaRPr>
            </a:p>
            <a:p>
              <a:pPr algn="ctr">
                <a:lnSpc>
                  <a:spcPts val="4479"/>
                </a:lnSpc>
              </a:pPr>
              <a:r>
                <a:rPr lang="nn-NO" sz="3199" noProof="0" dirty="0">
                  <a:solidFill>
                    <a:srgbClr val="FFFFFF"/>
                  </a:solidFill>
                  <a:latin typeface="Gilda Display"/>
                  <a:ea typeface="Gilda Display"/>
                  <a:cs typeface="Gilda Display"/>
                  <a:sym typeface="Gilda Display"/>
                </a:rPr>
                <a:t>Har de nokon av adjektiva i banken på tavla?</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028700" y="1835892"/>
            <a:ext cx="15306605" cy="8041881"/>
            <a:chOff x="0" y="0"/>
            <a:chExt cx="4031369" cy="2118026"/>
          </a:xfrm>
        </p:grpSpPr>
        <p:sp>
          <p:nvSpPr>
            <p:cNvPr id="4" name="Freeform 4"/>
            <p:cNvSpPr/>
            <p:nvPr/>
          </p:nvSpPr>
          <p:spPr>
            <a:xfrm>
              <a:off x="0" y="0"/>
              <a:ext cx="4031369" cy="2118026"/>
            </a:xfrm>
            <a:custGeom>
              <a:avLst/>
              <a:gdLst/>
              <a:ahLst/>
              <a:cxnLst/>
              <a:rect l="l" t="t" r="r" b="b"/>
              <a:pathLst>
                <a:path w="4031369" h="2118026">
                  <a:moveTo>
                    <a:pt x="17197" y="0"/>
                  </a:moveTo>
                  <a:lnTo>
                    <a:pt x="4014172" y="0"/>
                  </a:lnTo>
                  <a:cubicBezTo>
                    <a:pt x="4023670" y="0"/>
                    <a:pt x="4031369" y="7699"/>
                    <a:pt x="4031369" y="17197"/>
                  </a:cubicBezTo>
                  <a:lnTo>
                    <a:pt x="4031369" y="2100830"/>
                  </a:lnTo>
                  <a:cubicBezTo>
                    <a:pt x="4031369" y="2110327"/>
                    <a:pt x="4023670" y="2118026"/>
                    <a:pt x="4014172" y="2118026"/>
                  </a:cubicBezTo>
                  <a:lnTo>
                    <a:pt x="17197" y="2118026"/>
                  </a:lnTo>
                  <a:cubicBezTo>
                    <a:pt x="7699" y="2118026"/>
                    <a:pt x="0" y="2110327"/>
                    <a:pt x="0" y="2100830"/>
                  </a:cubicBezTo>
                  <a:lnTo>
                    <a:pt x="0" y="17197"/>
                  </a:lnTo>
                  <a:cubicBezTo>
                    <a:pt x="0" y="7699"/>
                    <a:pt x="7699" y="0"/>
                    <a:pt x="17197" y="0"/>
                  </a:cubicBezTo>
                  <a:close/>
                </a:path>
              </a:pathLst>
            </a:custGeom>
            <a:solidFill>
              <a:srgbClr val="415967"/>
            </a:solidFill>
          </p:spPr>
          <p:txBody>
            <a:bodyPr/>
            <a:lstStyle/>
            <a:p>
              <a:endParaRPr lang="nn-NO" noProof="0" dirty="0"/>
            </a:p>
          </p:txBody>
        </p:sp>
        <p:sp>
          <p:nvSpPr>
            <p:cNvPr id="5" name="TextBox 5"/>
            <p:cNvSpPr txBox="1"/>
            <p:nvPr/>
          </p:nvSpPr>
          <p:spPr>
            <a:xfrm>
              <a:off x="0" y="-38100"/>
              <a:ext cx="4031369" cy="2156126"/>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1506431" y="904875"/>
            <a:ext cx="14351143" cy="10720070"/>
          </a:xfrm>
          <a:prstGeom prst="rect">
            <a:avLst/>
          </a:prstGeom>
        </p:spPr>
        <p:txBody>
          <a:bodyPr lIns="0" tIns="0" rIns="0" bIns="0" rtlCol="0" anchor="t">
            <a:spAutoFit/>
          </a:bodyPr>
          <a:lstStyle/>
          <a:p>
            <a:pPr algn="l">
              <a:lnSpc>
                <a:spcPts val="8680"/>
              </a:lnSpc>
            </a:pPr>
            <a:endParaRPr lang="nn-NO" noProof="0" dirty="0"/>
          </a:p>
          <a:p>
            <a:pPr algn="l">
              <a:lnSpc>
                <a:spcPts val="4200"/>
              </a:lnSpc>
            </a:pPr>
            <a:r>
              <a:rPr lang="nn-NO" sz="3000" noProof="0" dirty="0">
                <a:solidFill>
                  <a:srgbClr val="FFFFFF"/>
                </a:solidFill>
                <a:latin typeface="Gilda Display"/>
                <a:ea typeface="Gilda Display"/>
                <a:cs typeface="Gilda Display"/>
                <a:sym typeface="Gilda Display"/>
              </a:rPr>
              <a:t>Eg går vidare innover i den tåkelagde skogen. Det har slutta å regne, men det er så vidt eg skimtar den gjengrodde stien framfor meg i mørket. Det dryp kaldt ned i nakken min frå dei våte greinene. Eg kjenner det nesten ikkje, for eg er allereie gjennomvåt av alt haustregnet. </a:t>
            </a:r>
          </a:p>
          <a:p>
            <a:pPr algn="l">
              <a:lnSpc>
                <a:spcPts val="4200"/>
              </a:lnSpc>
            </a:pPr>
            <a:endParaRPr lang="nn-NO" sz="3000" noProof="0" dirty="0">
              <a:solidFill>
                <a:srgbClr val="FFFFFF"/>
              </a:solidFill>
              <a:latin typeface="Gilda Display"/>
              <a:ea typeface="Gilda Display"/>
              <a:cs typeface="Gilda Display"/>
              <a:sym typeface="Gilda Display"/>
            </a:endParaRPr>
          </a:p>
          <a:p>
            <a:pPr algn="l">
              <a:lnSpc>
                <a:spcPts val="4200"/>
              </a:lnSpc>
            </a:pPr>
            <a:r>
              <a:rPr lang="nn-NO" sz="3000" noProof="0" dirty="0">
                <a:solidFill>
                  <a:srgbClr val="FFFFFF"/>
                </a:solidFill>
                <a:latin typeface="Gilda Display"/>
                <a:ea typeface="Gilda Display"/>
                <a:cs typeface="Gilda Display"/>
                <a:sym typeface="Gilda Display"/>
              </a:rPr>
              <a:t>Litt lengre framme ser eg ei lita hytte. Eg går nærare. Fleire av glasa er knuste, og skitne, rufsete gardiner heng ut av dei taggete hola. Ein gong var det kanskje veldig koseleg her, med varme og fyr i peisen, men no ser hytta kald, mørk og fuktig ut. </a:t>
            </a:r>
          </a:p>
          <a:p>
            <a:pPr algn="l">
              <a:lnSpc>
                <a:spcPts val="4200"/>
              </a:lnSpc>
            </a:pPr>
            <a:endParaRPr lang="nn-NO" sz="3000" noProof="0" dirty="0">
              <a:solidFill>
                <a:srgbClr val="FFFFFF"/>
              </a:solidFill>
              <a:latin typeface="Gilda Display"/>
              <a:ea typeface="Gilda Display"/>
              <a:cs typeface="Gilda Display"/>
              <a:sym typeface="Gilda Display"/>
            </a:endParaRPr>
          </a:p>
          <a:p>
            <a:pPr algn="l">
              <a:lnSpc>
                <a:spcPts val="4200"/>
              </a:lnSpc>
            </a:pPr>
            <a:r>
              <a:rPr lang="nn-NO" sz="3000" noProof="0" dirty="0">
                <a:solidFill>
                  <a:srgbClr val="FFFFFF"/>
                </a:solidFill>
                <a:latin typeface="Gilda Display"/>
                <a:ea typeface="Gilda Display"/>
                <a:cs typeface="Gilda Display"/>
                <a:sym typeface="Gilda Display"/>
              </a:rPr>
              <a:t>Eg går nærare. Den einaste lyden eg høyrer, er den raske pusten min og skritta mine i vått haustlauv. Hjartet mitt bankar hardare. Eg går mot døra. Låsen er broten opp. Såra i døra ser ferske ut. Det ser ut som om nokon har gjort det heilt nyleg. Eg opnar døra. Døra jamrar når eg opnar henne. Ein eim av gammalt, rote treverk kjem imot meg. Eg stoppar brått. Innanfor døra er der våte spor i støvet.  </a:t>
            </a:r>
          </a:p>
          <a:p>
            <a:pPr algn="l">
              <a:lnSpc>
                <a:spcPts val="8680"/>
              </a:lnSpc>
            </a:pPr>
            <a:endParaRPr lang="nn-NO" sz="3000" noProof="0" dirty="0">
              <a:solidFill>
                <a:srgbClr val="FFFFFF"/>
              </a:solidFill>
              <a:latin typeface="Gilda Display"/>
              <a:ea typeface="Gilda Display"/>
              <a:cs typeface="Gilda Display"/>
              <a:sym typeface="Gilda Display"/>
            </a:endParaRPr>
          </a:p>
          <a:p>
            <a:pPr algn="l">
              <a:lnSpc>
                <a:spcPts val="8680"/>
              </a:lnSpc>
            </a:pPr>
            <a:endParaRPr lang="nn-NO" sz="30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725346" y="390455"/>
            <a:ext cx="14874852" cy="8605038"/>
            <a:chOff x="0" y="0"/>
            <a:chExt cx="3917656" cy="2266347"/>
          </a:xfrm>
        </p:grpSpPr>
        <p:sp>
          <p:nvSpPr>
            <p:cNvPr id="4" name="Freeform 4"/>
            <p:cNvSpPr/>
            <p:nvPr/>
          </p:nvSpPr>
          <p:spPr>
            <a:xfrm>
              <a:off x="0" y="0"/>
              <a:ext cx="3917657" cy="2266348"/>
            </a:xfrm>
            <a:custGeom>
              <a:avLst/>
              <a:gdLst/>
              <a:ahLst/>
              <a:cxnLst/>
              <a:rect l="l" t="t" r="r" b="b"/>
              <a:pathLst>
                <a:path w="3917657" h="2266348">
                  <a:moveTo>
                    <a:pt x="14573" y="0"/>
                  </a:moveTo>
                  <a:lnTo>
                    <a:pt x="3903083" y="0"/>
                  </a:lnTo>
                  <a:cubicBezTo>
                    <a:pt x="3911132" y="0"/>
                    <a:pt x="3917657" y="6525"/>
                    <a:pt x="3917657" y="14573"/>
                  </a:cubicBezTo>
                  <a:lnTo>
                    <a:pt x="3917657" y="2251774"/>
                  </a:lnTo>
                  <a:cubicBezTo>
                    <a:pt x="3917657" y="2259823"/>
                    <a:pt x="3911132" y="2266348"/>
                    <a:pt x="3903083" y="2266348"/>
                  </a:cubicBezTo>
                  <a:lnTo>
                    <a:pt x="14573" y="2266348"/>
                  </a:lnTo>
                  <a:cubicBezTo>
                    <a:pt x="10708" y="2266348"/>
                    <a:pt x="7001" y="2264812"/>
                    <a:pt x="4268" y="2262079"/>
                  </a:cubicBezTo>
                  <a:cubicBezTo>
                    <a:pt x="1535" y="2259346"/>
                    <a:pt x="0" y="2255639"/>
                    <a:pt x="0" y="2251774"/>
                  </a:cubicBezTo>
                  <a:lnTo>
                    <a:pt x="0" y="14573"/>
                  </a:lnTo>
                  <a:cubicBezTo>
                    <a:pt x="0" y="6525"/>
                    <a:pt x="6525" y="0"/>
                    <a:pt x="14573" y="0"/>
                  </a:cubicBezTo>
                  <a:close/>
                </a:path>
              </a:pathLst>
            </a:custGeom>
            <a:solidFill>
              <a:srgbClr val="263544"/>
            </a:solidFill>
          </p:spPr>
          <p:txBody>
            <a:bodyPr/>
            <a:lstStyle/>
            <a:p>
              <a:endParaRPr lang="nn-NO" noProof="0" dirty="0"/>
            </a:p>
          </p:txBody>
        </p:sp>
        <p:sp>
          <p:nvSpPr>
            <p:cNvPr id="5" name="TextBox 5"/>
            <p:cNvSpPr txBox="1"/>
            <p:nvPr/>
          </p:nvSpPr>
          <p:spPr>
            <a:xfrm>
              <a:off x="0" y="-38100"/>
              <a:ext cx="3917656" cy="2304447"/>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2315124" y="942975"/>
            <a:ext cx="13695297" cy="6062339"/>
          </a:xfrm>
          <a:prstGeom prst="rect">
            <a:avLst/>
          </a:prstGeom>
        </p:spPr>
        <p:txBody>
          <a:bodyPr lIns="0" tIns="0" rIns="0" bIns="0" rtlCol="0" anchor="t">
            <a:spAutoFit/>
          </a:bodyPr>
          <a:lstStyle/>
          <a:p>
            <a:pPr algn="l">
              <a:lnSpc>
                <a:spcPts val="6299"/>
              </a:lnSpc>
            </a:pPr>
            <a:r>
              <a:rPr lang="nn-NO" sz="4500" noProof="0" dirty="0">
                <a:solidFill>
                  <a:srgbClr val="FFFFFF"/>
                </a:solidFill>
                <a:latin typeface="Gilda Display"/>
                <a:ea typeface="Gilda Display"/>
                <a:cs typeface="Gilda Display"/>
                <a:sym typeface="Gilda Display"/>
              </a:rPr>
              <a:t>Skriv om noko som skjer ein skummel stad. La gjerne ein eller fleire halloween-figurar vere med i historia.</a:t>
            </a:r>
          </a:p>
          <a:p>
            <a:pPr algn="l">
              <a:lnSpc>
                <a:spcPts val="6299"/>
              </a:lnSpc>
            </a:pPr>
            <a:endParaRPr lang="nn-NO" sz="4500" noProof="0" dirty="0">
              <a:solidFill>
                <a:srgbClr val="FFFFFF"/>
              </a:solidFill>
              <a:latin typeface="Gilda Display"/>
              <a:ea typeface="Gilda Display"/>
              <a:cs typeface="Gilda Display"/>
              <a:sym typeface="Gilda Display"/>
            </a:endParaRPr>
          </a:p>
          <a:p>
            <a:pPr algn="l">
              <a:lnSpc>
                <a:spcPts val="6299"/>
              </a:lnSpc>
            </a:pPr>
            <a:r>
              <a:rPr lang="nn-NO" sz="4500" noProof="0" dirty="0">
                <a:solidFill>
                  <a:srgbClr val="FFFFFF"/>
                </a:solidFill>
                <a:latin typeface="Gilda Display"/>
                <a:ea typeface="Gilda Display"/>
                <a:cs typeface="Gilda Display"/>
                <a:sym typeface="Gilda Display"/>
              </a:rPr>
              <a:t>Vis kva som skjer, i staden for å fortelje. </a:t>
            </a:r>
          </a:p>
          <a:p>
            <a:pPr algn="l">
              <a:lnSpc>
                <a:spcPts val="6299"/>
              </a:lnSpc>
            </a:pPr>
            <a:endParaRPr lang="nn-NO" sz="4500" noProof="0" dirty="0">
              <a:solidFill>
                <a:srgbClr val="FFFFFF"/>
              </a:solidFill>
              <a:latin typeface="Gilda Display"/>
              <a:ea typeface="Gilda Display"/>
              <a:cs typeface="Gilda Display"/>
              <a:sym typeface="Gilda Display"/>
            </a:endParaRPr>
          </a:p>
          <a:p>
            <a:pPr algn="l">
              <a:lnSpc>
                <a:spcPts val="6299"/>
              </a:lnSpc>
            </a:pPr>
            <a:r>
              <a:rPr lang="nn-NO" sz="4500" noProof="0" dirty="0">
                <a:solidFill>
                  <a:srgbClr val="FFFFFF"/>
                </a:solidFill>
                <a:latin typeface="Gilda Display"/>
                <a:ea typeface="Gilda Display"/>
                <a:cs typeface="Gilda Display"/>
                <a:sym typeface="Gilda Display"/>
              </a:rPr>
              <a:t>Bruk adjektiv frå adjektiv-banken for å skape ei skremmande eller skummel stemning. </a:t>
            </a:r>
          </a:p>
          <a:p>
            <a:pPr algn="ctr">
              <a:lnSpc>
                <a:spcPts val="3710"/>
              </a:lnSpc>
            </a:pPr>
            <a:endParaRPr lang="nn-NO" sz="45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730435" y="690806"/>
            <a:ext cx="15588184" cy="5995744"/>
            <a:chOff x="0" y="0"/>
            <a:chExt cx="4105530" cy="1579126"/>
          </a:xfrm>
        </p:grpSpPr>
        <p:sp>
          <p:nvSpPr>
            <p:cNvPr id="4" name="Freeform 4"/>
            <p:cNvSpPr/>
            <p:nvPr/>
          </p:nvSpPr>
          <p:spPr>
            <a:xfrm>
              <a:off x="0" y="0"/>
              <a:ext cx="4105530" cy="1579126"/>
            </a:xfrm>
            <a:custGeom>
              <a:avLst/>
              <a:gdLst/>
              <a:ahLst/>
              <a:cxnLst/>
              <a:rect l="l" t="t" r="r" b="b"/>
              <a:pathLst>
                <a:path w="4105530" h="1579126">
                  <a:moveTo>
                    <a:pt x="13410" y="0"/>
                  </a:moveTo>
                  <a:lnTo>
                    <a:pt x="4092120" y="0"/>
                  </a:lnTo>
                  <a:cubicBezTo>
                    <a:pt x="4095677" y="0"/>
                    <a:pt x="4099088" y="1413"/>
                    <a:pt x="4101602" y="3928"/>
                  </a:cubicBezTo>
                  <a:cubicBezTo>
                    <a:pt x="4104117" y="6442"/>
                    <a:pt x="4105530" y="9853"/>
                    <a:pt x="4105530" y="13410"/>
                  </a:cubicBezTo>
                  <a:lnTo>
                    <a:pt x="4105530" y="1565716"/>
                  </a:lnTo>
                  <a:cubicBezTo>
                    <a:pt x="4105530" y="1569273"/>
                    <a:pt x="4104117" y="1572684"/>
                    <a:pt x="4101602" y="1575198"/>
                  </a:cubicBezTo>
                  <a:cubicBezTo>
                    <a:pt x="4099088" y="1577713"/>
                    <a:pt x="4095677" y="1579126"/>
                    <a:pt x="4092120" y="1579126"/>
                  </a:cubicBezTo>
                  <a:lnTo>
                    <a:pt x="13410" y="1579126"/>
                  </a:lnTo>
                  <a:cubicBezTo>
                    <a:pt x="6004" y="1579126"/>
                    <a:pt x="0" y="1573122"/>
                    <a:pt x="0" y="1565716"/>
                  </a:cubicBezTo>
                  <a:lnTo>
                    <a:pt x="0" y="13410"/>
                  </a:lnTo>
                  <a:cubicBezTo>
                    <a:pt x="0" y="9853"/>
                    <a:pt x="1413" y="6442"/>
                    <a:pt x="3928" y="3928"/>
                  </a:cubicBezTo>
                  <a:cubicBezTo>
                    <a:pt x="6442" y="1413"/>
                    <a:pt x="9853" y="0"/>
                    <a:pt x="13410" y="0"/>
                  </a:cubicBezTo>
                  <a:close/>
                </a:path>
              </a:pathLst>
            </a:custGeom>
            <a:solidFill>
              <a:srgbClr val="263544"/>
            </a:solidFill>
          </p:spPr>
          <p:txBody>
            <a:bodyPr/>
            <a:lstStyle/>
            <a:p>
              <a:endParaRPr lang="nn-NO" noProof="0" dirty="0"/>
            </a:p>
          </p:txBody>
        </p:sp>
        <p:sp>
          <p:nvSpPr>
            <p:cNvPr id="5" name="TextBox 5"/>
            <p:cNvSpPr txBox="1"/>
            <p:nvPr/>
          </p:nvSpPr>
          <p:spPr>
            <a:xfrm>
              <a:off x="0" y="-38100"/>
              <a:ext cx="4105530" cy="1617226"/>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1611762" y="1159473"/>
            <a:ext cx="13825530" cy="4934584"/>
          </a:xfrm>
          <a:prstGeom prst="rect">
            <a:avLst/>
          </a:prstGeom>
        </p:spPr>
        <p:txBody>
          <a:bodyPr lIns="0" tIns="0" rIns="0" bIns="0" rtlCol="0" anchor="t">
            <a:spAutoFit/>
          </a:bodyPr>
          <a:lstStyle/>
          <a:p>
            <a:pPr algn="ctr">
              <a:lnSpc>
                <a:spcPts val="7840"/>
              </a:lnSpc>
            </a:pPr>
            <a:r>
              <a:rPr lang="nn-NO" sz="5600" noProof="0" dirty="0">
                <a:solidFill>
                  <a:srgbClr val="FFFFFF"/>
                </a:solidFill>
                <a:latin typeface="Gilda Display"/>
                <a:ea typeface="Gilda Display"/>
                <a:cs typeface="Gilda Display"/>
                <a:sym typeface="Gilda Display"/>
              </a:rPr>
              <a:t>Når du er ferdig med å skrive, kan du finne eller lage ein illustrasjon til historia. </a:t>
            </a:r>
          </a:p>
          <a:p>
            <a:pPr algn="ctr">
              <a:lnSpc>
                <a:spcPts val="7840"/>
              </a:lnSpc>
            </a:pPr>
            <a:endParaRPr lang="nn-NO" sz="5600" noProof="0" dirty="0">
              <a:solidFill>
                <a:srgbClr val="FFFFFF"/>
              </a:solidFill>
              <a:latin typeface="Gilda Display"/>
              <a:ea typeface="Gilda Display"/>
              <a:cs typeface="Gilda Display"/>
              <a:sym typeface="Gilda Display"/>
            </a:endParaRPr>
          </a:p>
          <a:p>
            <a:pPr algn="ctr">
              <a:lnSpc>
                <a:spcPts val="7840"/>
              </a:lnSpc>
            </a:pPr>
            <a:r>
              <a:rPr lang="nn-NO" sz="5600" noProof="0" dirty="0">
                <a:solidFill>
                  <a:srgbClr val="FFFFFF"/>
                </a:solidFill>
                <a:latin typeface="Gilda Display"/>
                <a:ea typeface="Gilda Display"/>
                <a:cs typeface="Gilda Display"/>
                <a:sym typeface="Gilda Display"/>
              </a:rPr>
              <a:t>Lag ei skummel utstilling med tekstane og illustrasjonane i klasserommet.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1012494" y="6521427"/>
            <a:ext cx="5863382" cy="3252470"/>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Eit spøkelsesskip</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1561108" y="8905459"/>
            <a:ext cx="7735292" cy="3299173"/>
          </a:xfrm>
          <a:prstGeom prst="rect">
            <a:avLst/>
          </a:prstGeom>
        </p:spPr>
        <p:txBody>
          <a:bodyPr wrap="square"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Eit forlate sjukehus</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0" y="8598853"/>
            <a:ext cx="9296261" cy="3252470"/>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Ein kyrkjegard i tåke</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640865" y="8598853"/>
            <a:ext cx="9151327" cy="3252470"/>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Ei tom hytte</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447905" y="8598853"/>
            <a:ext cx="7687119" cy="3252470"/>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Ein spøkelsesby</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447905" y="8598853"/>
            <a:ext cx="10446588" cy="3252470"/>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Ein uhyggeleg skog</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541764" y="8436160"/>
            <a:ext cx="11554130" cy="3252470"/>
          </a:xfrm>
          <a:prstGeom prst="rect">
            <a:avLst/>
          </a:prstGeom>
        </p:spPr>
        <p:txBody>
          <a:bodyPr lIns="0" tIns="0" rIns="0" bIns="0" rtlCol="0" anchor="t">
            <a:spAutoFit/>
          </a:bodyPr>
          <a:lstStyle/>
          <a:p>
            <a:pPr algn="ctr">
              <a:lnSpc>
                <a:spcPts val="8680"/>
              </a:lnSpc>
            </a:pPr>
            <a:r>
              <a:rPr lang="nn-NO" sz="6200" noProof="0" dirty="0">
                <a:solidFill>
                  <a:srgbClr val="FFFFFF"/>
                </a:solidFill>
                <a:latin typeface="Gilda Display"/>
                <a:ea typeface="Gilda Display"/>
                <a:cs typeface="Gilda Display"/>
                <a:sym typeface="Gilda Display"/>
              </a:rPr>
              <a:t>Eit forlate herskapshus</a:t>
            </a:r>
          </a:p>
          <a:p>
            <a:pPr algn="ctr">
              <a:lnSpc>
                <a:spcPts val="8680"/>
              </a:lnSpc>
            </a:pPr>
            <a:endParaRPr lang="nn-NO" sz="6200" noProof="0" dirty="0">
              <a:solidFill>
                <a:srgbClr val="FFFFFF"/>
              </a:solidFill>
              <a:latin typeface="Gilda Display"/>
              <a:ea typeface="Gilda Display"/>
              <a:cs typeface="Gilda Display"/>
              <a:sym typeface="Gilda Display"/>
            </a:endParaRPr>
          </a:p>
          <a:p>
            <a:pPr algn="ctr">
              <a:lnSpc>
                <a:spcPts val="8680"/>
              </a:lnSpc>
            </a:pPr>
            <a:endParaRPr lang="nn-NO" sz="6200" noProof="0" dirty="0">
              <a:solidFill>
                <a:srgbClr val="FFFFFF"/>
              </a:solidFill>
              <a:latin typeface="Gilda Display"/>
              <a:ea typeface="Gilda Display"/>
              <a:cs typeface="Gilda Display"/>
              <a:sym typeface="Gilda Display"/>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947</Words>
  <Application>Microsoft Office PowerPoint</Application>
  <PresentationFormat>Eigendefinert</PresentationFormat>
  <Paragraphs>163</Paragraphs>
  <Slides>29</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Lysbilettitlar</vt:lpstr>
      </vt:variant>
      <vt:variant>
        <vt:i4>29</vt:i4>
      </vt:variant>
    </vt:vector>
  </HeadingPairs>
  <TitlesOfParts>
    <vt:vector size="33" baseType="lpstr">
      <vt:lpstr>Gilda Display</vt:lpstr>
      <vt:lpstr>Arial</vt:lpstr>
      <vt:lpstr>Calibri</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Skriv skummelt</dc:title>
  <cp:lastModifiedBy>Arild Torvund Olsen</cp:lastModifiedBy>
  <cp:revision>1</cp:revision>
  <dcterms:created xsi:type="dcterms:W3CDTF">2006-08-16T00:00:00Z</dcterms:created>
  <dcterms:modified xsi:type="dcterms:W3CDTF">2025-10-22T11:24:53Z</dcterms:modified>
  <dc:identifier>DAG1v74pCv4</dc:identifier>
</cp:coreProperties>
</file>