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8"/>
  </p:notesMasterIdLst>
  <p:sldIdLst>
    <p:sldId id="271" r:id="rId5"/>
    <p:sldId id="261" r:id="rId6"/>
    <p:sldId id="268" r:id="rId7"/>
    <p:sldId id="262" r:id="rId8"/>
    <p:sldId id="257" r:id="rId9"/>
    <p:sldId id="258" r:id="rId10"/>
    <p:sldId id="259" r:id="rId11"/>
    <p:sldId id="260" r:id="rId12"/>
    <p:sldId id="263" r:id="rId13"/>
    <p:sldId id="265" r:id="rId14"/>
    <p:sldId id="270" r:id="rId15"/>
    <p:sldId id="266"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0E110-67C6-8C48-3E49-678E2853D9E6}" v="34" dt="2022-10-27T09:01:35.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S::ato@hivolda.no::3423d729-1e8d-4c10-9ef2-90385d563038" providerId="AD" clId="Web-{FC90E110-67C6-8C48-3E49-678E2853D9E6}"/>
    <pc:docChg chg="modSld">
      <pc:chgData name="Arild Torvund Olsen" userId="S::ato@hivolda.no::3423d729-1e8d-4c10-9ef2-90385d563038" providerId="AD" clId="Web-{FC90E110-67C6-8C48-3E49-678E2853D9E6}" dt="2022-10-27T09:01:35.497" v="33" actId="20577"/>
      <pc:docMkLst>
        <pc:docMk/>
      </pc:docMkLst>
      <pc:sldChg chg="modSp">
        <pc:chgData name="Arild Torvund Olsen" userId="S::ato@hivolda.no::3423d729-1e8d-4c10-9ef2-90385d563038" providerId="AD" clId="Web-{FC90E110-67C6-8C48-3E49-678E2853D9E6}" dt="2022-10-27T08:57:52.884" v="11" actId="20577"/>
        <pc:sldMkLst>
          <pc:docMk/>
          <pc:sldMk cId="3719230739" sldId="257"/>
        </pc:sldMkLst>
        <pc:spChg chg="mod">
          <ac:chgData name="Arild Torvund Olsen" userId="S::ato@hivolda.no::3423d729-1e8d-4c10-9ef2-90385d563038" providerId="AD" clId="Web-{FC90E110-67C6-8C48-3E49-678E2853D9E6}" dt="2022-10-27T08:57:52.884" v="11" actId="20577"/>
          <ac:spMkLst>
            <pc:docMk/>
            <pc:sldMk cId="3719230739" sldId="257"/>
            <ac:spMk id="3" creationId="{1DB04BDD-99D9-4CDF-ADC1-2CA6AF6F484D}"/>
          </ac:spMkLst>
        </pc:spChg>
      </pc:sldChg>
      <pc:sldChg chg="modSp">
        <pc:chgData name="Arild Torvund Olsen" userId="S::ato@hivolda.no::3423d729-1e8d-4c10-9ef2-90385d563038" providerId="AD" clId="Web-{FC90E110-67C6-8C48-3E49-678E2853D9E6}" dt="2022-10-27T08:58:04.119" v="13" actId="20577"/>
        <pc:sldMkLst>
          <pc:docMk/>
          <pc:sldMk cId="3197512042" sldId="258"/>
        </pc:sldMkLst>
        <pc:spChg chg="mod">
          <ac:chgData name="Arild Torvund Olsen" userId="S::ato@hivolda.no::3423d729-1e8d-4c10-9ef2-90385d563038" providerId="AD" clId="Web-{FC90E110-67C6-8C48-3E49-678E2853D9E6}" dt="2022-10-27T08:58:04.119" v="13" actId="20577"/>
          <ac:spMkLst>
            <pc:docMk/>
            <pc:sldMk cId="3197512042" sldId="258"/>
            <ac:spMk id="3" creationId="{47C3E749-7649-CDFF-EC59-F964B5143AB9}"/>
          </ac:spMkLst>
        </pc:spChg>
      </pc:sldChg>
      <pc:sldChg chg="modSp">
        <pc:chgData name="Arild Torvund Olsen" userId="S::ato@hivolda.no::3423d729-1e8d-4c10-9ef2-90385d563038" providerId="AD" clId="Web-{FC90E110-67C6-8C48-3E49-678E2853D9E6}" dt="2022-10-27T08:59:01.245" v="15" actId="20577"/>
        <pc:sldMkLst>
          <pc:docMk/>
          <pc:sldMk cId="1124522412" sldId="259"/>
        </pc:sldMkLst>
        <pc:spChg chg="mod">
          <ac:chgData name="Arild Torvund Olsen" userId="S::ato@hivolda.no::3423d729-1e8d-4c10-9ef2-90385d563038" providerId="AD" clId="Web-{FC90E110-67C6-8C48-3E49-678E2853D9E6}" dt="2022-10-27T08:59:01.245" v="15" actId="20577"/>
          <ac:spMkLst>
            <pc:docMk/>
            <pc:sldMk cId="1124522412" sldId="259"/>
            <ac:spMk id="3" creationId="{27C4C2C8-DF66-B690-EDC2-3E6125ED24D6}"/>
          </ac:spMkLst>
        </pc:spChg>
      </pc:sldChg>
      <pc:sldChg chg="modSp">
        <pc:chgData name="Arild Torvund Olsen" userId="S::ato@hivolda.no::3423d729-1e8d-4c10-9ef2-90385d563038" providerId="AD" clId="Web-{FC90E110-67C6-8C48-3E49-678E2853D9E6}" dt="2022-10-27T09:00:10.355" v="20" actId="14100"/>
        <pc:sldMkLst>
          <pc:docMk/>
          <pc:sldMk cId="265413074" sldId="260"/>
        </pc:sldMkLst>
        <pc:spChg chg="mod">
          <ac:chgData name="Arild Torvund Olsen" userId="S::ato@hivolda.no::3423d729-1e8d-4c10-9ef2-90385d563038" providerId="AD" clId="Web-{FC90E110-67C6-8C48-3E49-678E2853D9E6}" dt="2022-10-27T09:00:10.355" v="20" actId="14100"/>
          <ac:spMkLst>
            <pc:docMk/>
            <pc:sldMk cId="265413074" sldId="260"/>
            <ac:spMk id="3" creationId="{34B14FD4-8ADC-1BC3-FDAE-667BC94AE76A}"/>
          </ac:spMkLst>
        </pc:spChg>
      </pc:sldChg>
      <pc:sldChg chg="modSp">
        <pc:chgData name="Arild Torvund Olsen" userId="S::ato@hivolda.no::3423d729-1e8d-4c10-9ef2-90385d563038" providerId="AD" clId="Web-{FC90E110-67C6-8C48-3E49-678E2853D9E6}" dt="2022-10-27T08:56:51.743" v="5" actId="20577"/>
        <pc:sldMkLst>
          <pc:docMk/>
          <pc:sldMk cId="46706360" sldId="261"/>
        </pc:sldMkLst>
        <pc:spChg chg="mod">
          <ac:chgData name="Arild Torvund Olsen" userId="S::ato@hivolda.no::3423d729-1e8d-4c10-9ef2-90385d563038" providerId="AD" clId="Web-{FC90E110-67C6-8C48-3E49-678E2853D9E6}" dt="2022-10-27T08:56:51.743" v="5" actId="20577"/>
          <ac:spMkLst>
            <pc:docMk/>
            <pc:sldMk cId="46706360" sldId="261"/>
            <ac:spMk id="3" creationId="{6C866C39-8894-A5AD-4CA8-AEBBA48B037B}"/>
          </ac:spMkLst>
        </pc:spChg>
      </pc:sldChg>
      <pc:sldChg chg="modSp">
        <pc:chgData name="Arild Torvund Olsen" userId="S::ato@hivolda.no::3423d729-1e8d-4c10-9ef2-90385d563038" providerId="AD" clId="Web-{FC90E110-67C6-8C48-3E49-678E2853D9E6}" dt="2022-10-27T08:57:39.650" v="9" actId="20577"/>
        <pc:sldMkLst>
          <pc:docMk/>
          <pc:sldMk cId="3866971704" sldId="262"/>
        </pc:sldMkLst>
        <pc:spChg chg="mod">
          <ac:chgData name="Arild Torvund Olsen" userId="S::ato@hivolda.no::3423d729-1e8d-4c10-9ef2-90385d563038" providerId="AD" clId="Web-{FC90E110-67C6-8C48-3E49-678E2853D9E6}" dt="2022-10-27T08:57:39.650" v="9" actId="20577"/>
          <ac:spMkLst>
            <pc:docMk/>
            <pc:sldMk cId="3866971704" sldId="262"/>
            <ac:spMk id="3" creationId="{456184F4-7C76-78DE-C7D6-FDCB4301D6F2}"/>
          </ac:spMkLst>
        </pc:spChg>
      </pc:sldChg>
      <pc:sldChg chg="modSp">
        <pc:chgData name="Arild Torvund Olsen" userId="S::ato@hivolda.no::3423d729-1e8d-4c10-9ef2-90385d563038" providerId="AD" clId="Web-{FC90E110-67C6-8C48-3E49-678E2853D9E6}" dt="2022-10-27T09:00:24.262" v="22" actId="20577"/>
        <pc:sldMkLst>
          <pc:docMk/>
          <pc:sldMk cId="2101616119" sldId="263"/>
        </pc:sldMkLst>
        <pc:spChg chg="mod">
          <ac:chgData name="Arild Torvund Olsen" userId="S::ato@hivolda.no::3423d729-1e8d-4c10-9ef2-90385d563038" providerId="AD" clId="Web-{FC90E110-67C6-8C48-3E49-678E2853D9E6}" dt="2022-10-27T09:00:24.262" v="22" actId="20577"/>
          <ac:spMkLst>
            <pc:docMk/>
            <pc:sldMk cId="2101616119" sldId="263"/>
            <ac:spMk id="3" creationId="{6C29B2FE-2759-CB78-FCD8-2EDF5761705E}"/>
          </ac:spMkLst>
        </pc:spChg>
      </pc:sldChg>
      <pc:sldChg chg="modSp">
        <pc:chgData name="Arild Torvund Olsen" userId="S::ato@hivolda.no::3423d729-1e8d-4c10-9ef2-90385d563038" providerId="AD" clId="Web-{FC90E110-67C6-8C48-3E49-678E2853D9E6}" dt="2022-10-27T09:00:38.574" v="24" actId="20577"/>
        <pc:sldMkLst>
          <pc:docMk/>
          <pc:sldMk cId="2766564326" sldId="265"/>
        </pc:sldMkLst>
        <pc:spChg chg="mod">
          <ac:chgData name="Arild Torvund Olsen" userId="S::ato@hivolda.no::3423d729-1e8d-4c10-9ef2-90385d563038" providerId="AD" clId="Web-{FC90E110-67C6-8C48-3E49-678E2853D9E6}" dt="2022-10-27T09:00:38.574" v="24" actId="20577"/>
          <ac:spMkLst>
            <pc:docMk/>
            <pc:sldMk cId="2766564326" sldId="265"/>
            <ac:spMk id="3" creationId="{2C0958DC-7CA8-F269-2ECA-95A805C50D7E}"/>
          </ac:spMkLst>
        </pc:spChg>
      </pc:sldChg>
      <pc:sldChg chg="modSp">
        <pc:chgData name="Arild Torvund Olsen" userId="S::ato@hivolda.no::3423d729-1e8d-4c10-9ef2-90385d563038" providerId="AD" clId="Web-{FC90E110-67C6-8C48-3E49-678E2853D9E6}" dt="2022-10-27T09:01:14.919" v="30" actId="20577"/>
        <pc:sldMkLst>
          <pc:docMk/>
          <pc:sldMk cId="4166016504" sldId="266"/>
        </pc:sldMkLst>
        <pc:spChg chg="mod">
          <ac:chgData name="Arild Torvund Olsen" userId="S::ato@hivolda.no::3423d729-1e8d-4c10-9ef2-90385d563038" providerId="AD" clId="Web-{FC90E110-67C6-8C48-3E49-678E2853D9E6}" dt="2022-10-27T09:01:14.919" v="30" actId="20577"/>
          <ac:spMkLst>
            <pc:docMk/>
            <pc:sldMk cId="4166016504" sldId="266"/>
            <ac:spMk id="2" creationId="{1A539DD6-98E0-1DB7-6A2A-6CA785D155DE}"/>
          </ac:spMkLst>
        </pc:spChg>
        <pc:spChg chg="mod">
          <ac:chgData name="Arild Torvund Olsen" userId="S::ato@hivolda.no::3423d729-1e8d-4c10-9ef2-90385d563038" providerId="AD" clId="Web-{FC90E110-67C6-8C48-3E49-678E2853D9E6}" dt="2022-10-27T09:01:06.122" v="28" actId="20577"/>
          <ac:spMkLst>
            <pc:docMk/>
            <pc:sldMk cId="4166016504" sldId="266"/>
            <ac:spMk id="3" creationId="{1DCEA076-E8B6-FDFB-0314-5D7A61BF0E5E}"/>
          </ac:spMkLst>
        </pc:spChg>
      </pc:sldChg>
      <pc:sldChg chg="modSp">
        <pc:chgData name="Arild Torvund Olsen" userId="S::ato@hivolda.no::3423d729-1e8d-4c10-9ef2-90385d563038" providerId="AD" clId="Web-{FC90E110-67C6-8C48-3E49-678E2853D9E6}" dt="2022-10-27T09:01:35.497" v="33" actId="20577"/>
        <pc:sldMkLst>
          <pc:docMk/>
          <pc:sldMk cId="3620107204" sldId="267"/>
        </pc:sldMkLst>
        <pc:spChg chg="mod">
          <ac:chgData name="Arild Torvund Olsen" userId="S::ato@hivolda.no::3423d729-1e8d-4c10-9ef2-90385d563038" providerId="AD" clId="Web-{FC90E110-67C6-8C48-3E49-678E2853D9E6}" dt="2022-10-27T09:01:28.637" v="32" actId="20577"/>
          <ac:spMkLst>
            <pc:docMk/>
            <pc:sldMk cId="3620107204" sldId="267"/>
            <ac:spMk id="2" creationId="{76FB5D60-8E69-9086-B0C5-86475E505454}"/>
          </ac:spMkLst>
        </pc:spChg>
        <pc:spChg chg="mod">
          <ac:chgData name="Arild Torvund Olsen" userId="S::ato@hivolda.no::3423d729-1e8d-4c10-9ef2-90385d563038" providerId="AD" clId="Web-{FC90E110-67C6-8C48-3E49-678E2853D9E6}" dt="2022-10-27T09:01:35.497" v="33" actId="20577"/>
          <ac:spMkLst>
            <pc:docMk/>
            <pc:sldMk cId="3620107204" sldId="267"/>
            <ac:spMk id="3" creationId="{14ABA143-B775-8CA1-4AF7-E13535AF15E5}"/>
          </ac:spMkLst>
        </pc:spChg>
      </pc:sldChg>
      <pc:sldChg chg="modSp">
        <pc:chgData name="Arild Torvund Olsen" userId="S::ato@hivolda.no::3423d729-1e8d-4c10-9ef2-90385d563038" providerId="AD" clId="Web-{FC90E110-67C6-8C48-3E49-678E2853D9E6}" dt="2022-10-27T08:57:25.150" v="7" actId="20577"/>
        <pc:sldMkLst>
          <pc:docMk/>
          <pc:sldMk cId="1138094503" sldId="268"/>
        </pc:sldMkLst>
        <pc:spChg chg="mod">
          <ac:chgData name="Arild Torvund Olsen" userId="S::ato@hivolda.no::3423d729-1e8d-4c10-9ef2-90385d563038" providerId="AD" clId="Web-{FC90E110-67C6-8C48-3E49-678E2853D9E6}" dt="2022-10-27T08:57:25.150" v="7" actId="20577"/>
          <ac:spMkLst>
            <pc:docMk/>
            <pc:sldMk cId="1138094503" sldId="268"/>
            <ac:spMk id="3" creationId="{6C866C39-8894-A5AD-4CA8-AEBBA48B037B}"/>
          </ac:spMkLst>
        </pc:spChg>
      </pc:sldChg>
      <pc:sldChg chg="modSp">
        <pc:chgData name="Arild Torvund Olsen" userId="S::ato@hivolda.no::3423d729-1e8d-4c10-9ef2-90385d563038" providerId="AD" clId="Web-{FC90E110-67C6-8C48-3E49-678E2853D9E6}" dt="2022-10-27T09:00:49.231" v="26" actId="20577"/>
        <pc:sldMkLst>
          <pc:docMk/>
          <pc:sldMk cId="1197253481" sldId="270"/>
        </pc:sldMkLst>
        <pc:spChg chg="mod">
          <ac:chgData name="Arild Torvund Olsen" userId="S::ato@hivolda.no::3423d729-1e8d-4c10-9ef2-90385d563038" providerId="AD" clId="Web-{FC90E110-67C6-8C48-3E49-678E2853D9E6}" dt="2022-10-27T09:00:49.231" v="26" actId="20577"/>
          <ac:spMkLst>
            <pc:docMk/>
            <pc:sldMk cId="1197253481" sldId="270"/>
            <ac:spMk id="3" creationId="{2C0958DC-7CA8-F269-2ECA-95A805C50D7E}"/>
          </ac:spMkLst>
        </pc:spChg>
      </pc:sldChg>
      <pc:sldChg chg="modSp">
        <pc:chgData name="Arild Torvund Olsen" userId="S::ato@hivolda.no::3423d729-1e8d-4c10-9ef2-90385d563038" providerId="AD" clId="Web-{FC90E110-67C6-8C48-3E49-678E2853D9E6}" dt="2022-10-27T08:56:38.993" v="3" actId="20577"/>
        <pc:sldMkLst>
          <pc:docMk/>
          <pc:sldMk cId="778710306" sldId="271"/>
        </pc:sldMkLst>
        <pc:spChg chg="mod">
          <ac:chgData name="Arild Torvund Olsen" userId="S::ato@hivolda.no::3423d729-1e8d-4c10-9ef2-90385d563038" providerId="AD" clId="Web-{FC90E110-67C6-8C48-3E49-678E2853D9E6}" dt="2022-10-27T08:56:38.993" v="3" actId="20577"/>
          <ac:spMkLst>
            <pc:docMk/>
            <pc:sldMk cId="778710306" sldId="271"/>
            <ac:spMk id="2" creationId="{D1B0267D-A548-D64C-1AED-291141D29690}"/>
          </ac:spMkLst>
        </pc:spChg>
        <pc:spChg chg="mod">
          <ac:chgData name="Arild Torvund Olsen" userId="S::ato@hivolda.no::3423d729-1e8d-4c10-9ef2-90385d563038" providerId="AD" clId="Web-{FC90E110-67C6-8C48-3E49-678E2853D9E6}" dt="2022-10-27T08:56:30.117" v="1" actId="20577"/>
          <ac:spMkLst>
            <pc:docMk/>
            <pc:sldMk cId="778710306" sldId="271"/>
            <ac:spMk id="3" creationId="{7C3410BE-802C-A82C-354A-48EA729A48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EE684-07C8-5F42-B019-4816A7925477}" type="datetimeFigureOut">
              <a:rPr lang="nb-NO" smtClean="0"/>
              <a:t>27.10.2022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05918-58A5-0A46-A35F-7A6E82CE1018}" type="slidenum">
              <a:rPr lang="nb-NO" smtClean="0"/>
              <a:t>‹#›</a:t>
            </a:fld>
            <a:endParaRPr lang="nb-NO"/>
          </a:p>
        </p:txBody>
      </p:sp>
    </p:spTree>
    <p:extLst>
      <p:ext uri="{BB962C8B-B14F-4D97-AF65-F5344CB8AC3E}">
        <p14:creationId xmlns:p14="http://schemas.microsoft.com/office/powerpoint/2010/main" val="392185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3980DBB6-864E-D049-9F69-BDD061C8020D}" type="datetime1">
              <a:rPr lang="nb-NO" smtClean="0"/>
              <a:t>27.10.2022</a:t>
            </a:fld>
            <a:endParaRPr lang="nb-NO"/>
          </a:p>
        </p:txBody>
      </p:sp>
      <p:sp>
        <p:nvSpPr>
          <p:cNvPr id="5" name="Footer Placeholder 4"/>
          <p:cNvSpPr>
            <a:spLocks noGrp="1"/>
          </p:cNvSpPr>
          <p:nvPr>
            <p:ph type="ftr" sz="quarter" idx="11"/>
          </p:nvPr>
        </p:nvSpPr>
        <p:spPr/>
        <p:txBody>
          <a:bodyPr/>
          <a:lstStyle/>
          <a:p>
            <a:r>
              <a:rPr lang="nb-NO"/>
              <a:t>Nynorsksenteret</a:t>
            </a:r>
          </a:p>
        </p:txBody>
      </p:sp>
      <p:sp>
        <p:nvSpPr>
          <p:cNvPr id="6" name="Slide Number Placeholder 5"/>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327037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7AF2C219-77B3-EA44-BD7B-B10ED127C420}" type="datetime1">
              <a:rPr lang="nb-NO" smtClean="0"/>
              <a:t>27.10.2022</a:t>
            </a:fld>
            <a:endParaRPr lang="nb-NO"/>
          </a:p>
        </p:txBody>
      </p:sp>
      <p:sp>
        <p:nvSpPr>
          <p:cNvPr id="5" name="Footer Placeholder 4"/>
          <p:cNvSpPr>
            <a:spLocks noGrp="1"/>
          </p:cNvSpPr>
          <p:nvPr>
            <p:ph type="ftr" sz="quarter" idx="11"/>
          </p:nvPr>
        </p:nvSpPr>
        <p:spPr/>
        <p:txBody>
          <a:bodyPr/>
          <a:lstStyle/>
          <a:p>
            <a:r>
              <a:rPr lang="nb-NO"/>
              <a:t>Nynorsksenteret</a:t>
            </a:r>
          </a:p>
        </p:txBody>
      </p:sp>
      <p:sp>
        <p:nvSpPr>
          <p:cNvPr id="6" name="Slide Number Placeholder 5"/>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400505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17731A5-947A-284F-BD10-228AA8114928}" type="datetime1">
              <a:rPr lang="nb-NO" smtClean="0"/>
              <a:t>27.10.2022</a:t>
            </a:fld>
            <a:endParaRPr lang="nb-NO"/>
          </a:p>
        </p:txBody>
      </p:sp>
      <p:sp>
        <p:nvSpPr>
          <p:cNvPr id="5" name="Footer Placeholder 4"/>
          <p:cNvSpPr>
            <a:spLocks noGrp="1"/>
          </p:cNvSpPr>
          <p:nvPr>
            <p:ph type="ftr" sz="quarter" idx="11"/>
          </p:nvPr>
        </p:nvSpPr>
        <p:spPr/>
        <p:txBody>
          <a:bodyPr/>
          <a:lstStyle/>
          <a:p>
            <a:r>
              <a:rPr lang="nb-NO"/>
              <a:t>Nynorsksenteret</a:t>
            </a:r>
          </a:p>
        </p:txBody>
      </p:sp>
      <p:sp>
        <p:nvSpPr>
          <p:cNvPr id="6" name="Slide Number Placeholder 5"/>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150823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4D55998-4FAE-F249-80FB-EC34B7BDB127}" type="datetime1">
              <a:rPr lang="nb-NO" smtClean="0"/>
              <a:t>27.10.2022</a:t>
            </a:fld>
            <a:endParaRPr lang="nb-NO"/>
          </a:p>
        </p:txBody>
      </p:sp>
      <p:sp>
        <p:nvSpPr>
          <p:cNvPr id="5" name="Footer Placeholder 4"/>
          <p:cNvSpPr>
            <a:spLocks noGrp="1"/>
          </p:cNvSpPr>
          <p:nvPr>
            <p:ph type="ftr" sz="quarter" idx="11"/>
          </p:nvPr>
        </p:nvSpPr>
        <p:spPr/>
        <p:txBody>
          <a:bodyPr/>
          <a:lstStyle/>
          <a:p>
            <a:r>
              <a:rPr lang="nb-NO"/>
              <a:t>Nynorsksenteret</a:t>
            </a:r>
          </a:p>
        </p:txBody>
      </p:sp>
      <p:sp>
        <p:nvSpPr>
          <p:cNvPr id="6" name="Slide Number Placeholder 5"/>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183547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F809630-57F0-0A47-BEC5-BDA05FBF0652}" type="datetime1">
              <a:rPr lang="nb-NO" smtClean="0"/>
              <a:t>27.10.2022</a:t>
            </a:fld>
            <a:endParaRPr lang="nb-NO"/>
          </a:p>
        </p:txBody>
      </p:sp>
      <p:sp>
        <p:nvSpPr>
          <p:cNvPr id="5" name="Footer Placeholder 4"/>
          <p:cNvSpPr>
            <a:spLocks noGrp="1"/>
          </p:cNvSpPr>
          <p:nvPr>
            <p:ph type="ftr" sz="quarter" idx="11"/>
          </p:nvPr>
        </p:nvSpPr>
        <p:spPr/>
        <p:txBody>
          <a:bodyPr/>
          <a:lstStyle/>
          <a:p>
            <a:r>
              <a:rPr lang="nb-NO"/>
              <a:t>Nynorsksenteret</a:t>
            </a:r>
          </a:p>
        </p:txBody>
      </p:sp>
      <p:sp>
        <p:nvSpPr>
          <p:cNvPr id="6" name="Slide Number Placeholder 5"/>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1870547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C300AC8C-F37C-204A-9ED5-2B657853ECB4}" type="datetime1">
              <a:rPr lang="nb-NO" smtClean="0"/>
              <a:t>27.10.2022</a:t>
            </a:fld>
            <a:endParaRPr lang="nb-NO"/>
          </a:p>
        </p:txBody>
      </p:sp>
      <p:sp>
        <p:nvSpPr>
          <p:cNvPr id="6" name="Footer Placeholder 5"/>
          <p:cNvSpPr>
            <a:spLocks noGrp="1"/>
          </p:cNvSpPr>
          <p:nvPr>
            <p:ph type="ftr" sz="quarter" idx="11"/>
          </p:nvPr>
        </p:nvSpPr>
        <p:spPr/>
        <p:txBody>
          <a:bodyPr/>
          <a:lstStyle/>
          <a:p>
            <a:r>
              <a:rPr lang="nb-NO"/>
              <a:t>Nynorsksenteret</a:t>
            </a:r>
          </a:p>
        </p:txBody>
      </p:sp>
      <p:sp>
        <p:nvSpPr>
          <p:cNvPr id="7" name="Slide Number Placeholder 6"/>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2660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4E6EC2E-0DC8-8E48-A80B-96B00B3AB71E}" type="datetime1">
              <a:rPr lang="nb-NO" smtClean="0"/>
              <a:t>27.10.2022</a:t>
            </a:fld>
            <a:endParaRPr lang="nb-NO"/>
          </a:p>
        </p:txBody>
      </p:sp>
      <p:sp>
        <p:nvSpPr>
          <p:cNvPr id="8" name="Footer Placeholder 7"/>
          <p:cNvSpPr>
            <a:spLocks noGrp="1"/>
          </p:cNvSpPr>
          <p:nvPr>
            <p:ph type="ftr" sz="quarter" idx="11"/>
          </p:nvPr>
        </p:nvSpPr>
        <p:spPr/>
        <p:txBody>
          <a:bodyPr/>
          <a:lstStyle/>
          <a:p>
            <a:r>
              <a:rPr lang="nb-NO"/>
              <a:t>Nynorsksenteret</a:t>
            </a:r>
          </a:p>
        </p:txBody>
      </p:sp>
      <p:sp>
        <p:nvSpPr>
          <p:cNvPr id="9" name="Slide Number Placeholder 8"/>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34838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3B2BDA20-FEFF-3945-AF24-5B96973E0824}" type="datetime1">
              <a:rPr lang="nb-NO" smtClean="0"/>
              <a:t>27.10.2022</a:t>
            </a:fld>
            <a:endParaRPr lang="nb-NO"/>
          </a:p>
        </p:txBody>
      </p:sp>
      <p:sp>
        <p:nvSpPr>
          <p:cNvPr id="4" name="Footer Placeholder 3"/>
          <p:cNvSpPr>
            <a:spLocks noGrp="1"/>
          </p:cNvSpPr>
          <p:nvPr>
            <p:ph type="ftr" sz="quarter" idx="11"/>
          </p:nvPr>
        </p:nvSpPr>
        <p:spPr/>
        <p:txBody>
          <a:bodyPr/>
          <a:lstStyle/>
          <a:p>
            <a:r>
              <a:rPr lang="nb-NO"/>
              <a:t>Nynorsksenteret</a:t>
            </a:r>
          </a:p>
        </p:txBody>
      </p:sp>
      <p:sp>
        <p:nvSpPr>
          <p:cNvPr id="5" name="Slide Number Placeholder 4"/>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337227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BFA01F-7293-CD43-985C-D6426F09FF15}" type="datetime1">
              <a:rPr lang="nb-NO" smtClean="0"/>
              <a:t>27.10.2022</a:t>
            </a:fld>
            <a:endParaRPr lang="nb-NO"/>
          </a:p>
        </p:txBody>
      </p:sp>
      <p:sp>
        <p:nvSpPr>
          <p:cNvPr id="3" name="Footer Placeholder 2"/>
          <p:cNvSpPr>
            <a:spLocks noGrp="1"/>
          </p:cNvSpPr>
          <p:nvPr>
            <p:ph type="ftr" sz="quarter" idx="11"/>
          </p:nvPr>
        </p:nvSpPr>
        <p:spPr/>
        <p:txBody>
          <a:bodyPr/>
          <a:lstStyle/>
          <a:p>
            <a:r>
              <a:rPr lang="nb-NO"/>
              <a:t>Nynorsksenteret</a:t>
            </a:r>
          </a:p>
        </p:txBody>
      </p:sp>
      <p:sp>
        <p:nvSpPr>
          <p:cNvPr id="4" name="Slide Number Placeholder 3"/>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289473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EA52180-CDD8-3F40-AAE1-E5D1116EAE27}" type="datetime1">
              <a:rPr lang="nb-NO" smtClean="0"/>
              <a:t>27.10.2022</a:t>
            </a:fld>
            <a:endParaRPr lang="nb-NO"/>
          </a:p>
        </p:txBody>
      </p:sp>
      <p:sp>
        <p:nvSpPr>
          <p:cNvPr id="6" name="Footer Placeholder 5"/>
          <p:cNvSpPr>
            <a:spLocks noGrp="1"/>
          </p:cNvSpPr>
          <p:nvPr>
            <p:ph type="ftr" sz="quarter" idx="11"/>
          </p:nvPr>
        </p:nvSpPr>
        <p:spPr/>
        <p:txBody>
          <a:bodyPr/>
          <a:lstStyle/>
          <a:p>
            <a:r>
              <a:rPr lang="nb-NO"/>
              <a:t>Nynorsksenteret</a:t>
            </a:r>
          </a:p>
        </p:txBody>
      </p:sp>
      <p:sp>
        <p:nvSpPr>
          <p:cNvPr id="7" name="Slide Number Placeholder 6"/>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245077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2489A0A-92F9-9742-9E5B-754B5052C757}" type="datetime1">
              <a:rPr lang="nb-NO" smtClean="0"/>
              <a:t>27.10.2022</a:t>
            </a:fld>
            <a:endParaRPr lang="nb-NO"/>
          </a:p>
        </p:txBody>
      </p:sp>
      <p:sp>
        <p:nvSpPr>
          <p:cNvPr id="6" name="Footer Placeholder 5"/>
          <p:cNvSpPr>
            <a:spLocks noGrp="1"/>
          </p:cNvSpPr>
          <p:nvPr>
            <p:ph type="ftr" sz="quarter" idx="11"/>
          </p:nvPr>
        </p:nvSpPr>
        <p:spPr/>
        <p:txBody>
          <a:bodyPr/>
          <a:lstStyle/>
          <a:p>
            <a:r>
              <a:rPr lang="nb-NO"/>
              <a:t>Nynorsksenteret</a:t>
            </a:r>
          </a:p>
        </p:txBody>
      </p:sp>
      <p:sp>
        <p:nvSpPr>
          <p:cNvPr id="7" name="Slide Number Placeholder 6"/>
          <p:cNvSpPr>
            <a:spLocks noGrp="1"/>
          </p:cNvSpPr>
          <p:nvPr>
            <p:ph type="sldNum" sz="quarter" idx="12"/>
          </p:nvPr>
        </p:nvSpPr>
        <p:spPr/>
        <p:txBody>
          <a:bodyPr/>
          <a:lstStyle/>
          <a:p>
            <a:fld id="{13A0A78E-A15D-804F-A7D2-D543F06AE070}" type="slidenum">
              <a:rPr lang="nb-NO" smtClean="0"/>
              <a:t>‹#›</a:t>
            </a:fld>
            <a:endParaRPr lang="nb-NO"/>
          </a:p>
        </p:txBody>
      </p:sp>
    </p:spTree>
    <p:extLst>
      <p:ext uri="{BB962C8B-B14F-4D97-AF65-F5344CB8AC3E}">
        <p14:creationId xmlns:p14="http://schemas.microsoft.com/office/powerpoint/2010/main" val="252791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6AEAF-E68D-2E4B-AF2B-A7F728975903}" type="datetime1">
              <a:rPr lang="nb-NO" smtClean="0"/>
              <a:t>27.10.2022</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Nynorsksenteret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0A78E-A15D-804F-A7D2-D543F06AE070}" type="slidenum">
              <a:rPr lang="nb-NO" smtClean="0"/>
              <a:t>‹#›</a:t>
            </a:fld>
            <a:endParaRPr lang="nb-NO"/>
          </a:p>
        </p:txBody>
      </p:sp>
    </p:spTree>
    <p:extLst>
      <p:ext uri="{BB962C8B-B14F-4D97-AF65-F5344CB8AC3E}">
        <p14:creationId xmlns:p14="http://schemas.microsoft.com/office/powerpoint/2010/main" val="36736852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himmel, utendørs&#10;&#10;Automatisk generert beskrivelse">
            <a:extLst>
              <a:ext uri="{FF2B5EF4-FFF2-40B4-BE49-F238E27FC236}">
                <a16:creationId xmlns:a16="http://schemas.microsoft.com/office/drawing/2014/main" id="{1319D547-3934-D5C8-D988-E604EADD8C20}"/>
              </a:ext>
            </a:extLst>
          </p:cNvPr>
          <p:cNvPicPr>
            <a:picLocks noChangeAspect="1"/>
          </p:cNvPicPr>
          <p:nvPr/>
        </p:nvPicPr>
        <p:blipFill>
          <a:blip r:embed="rId2"/>
          <a:stretch>
            <a:fillRect/>
          </a:stretch>
        </p:blipFill>
        <p:spPr>
          <a:xfrm>
            <a:off x="0" y="-223676"/>
            <a:ext cx="12191999" cy="7467278"/>
          </a:xfrm>
          <a:prstGeom prst="rect">
            <a:avLst/>
          </a:prstGeom>
        </p:spPr>
      </p:pic>
      <p:sp>
        <p:nvSpPr>
          <p:cNvPr id="2" name="Tittel 1">
            <a:extLst>
              <a:ext uri="{FF2B5EF4-FFF2-40B4-BE49-F238E27FC236}">
                <a16:creationId xmlns:a16="http://schemas.microsoft.com/office/drawing/2014/main" id="{D1B0267D-A548-D64C-1AED-291141D29690}"/>
              </a:ext>
            </a:extLst>
          </p:cNvPr>
          <p:cNvSpPr>
            <a:spLocks noGrp="1"/>
          </p:cNvSpPr>
          <p:nvPr>
            <p:ph type="ctrTitle"/>
          </p:nvPr>
        </p:nvSpPr>
        <p:spPr/>
        <p:txBody>
          <a:bodyPr>
            <a:normAutofit/>
          </a:bodyPr>
          <a:lstStyle/>
          <a:p>
            <a:r>
              <a:rPr lang="nn-NO" sz="8000"/>
              <a:t>Skriv ei grøss-og-gru-historie!</a:t>
            </a:r>
            <a:endParaRPr lang="nn-NO" sz="8000">
              <a:cs typeface="Calibri Light"/>
            </a:endParaRPr>
          </a:p>
        </p:txBody>
      </p:sp>
      <p:sp>
        <p:nvSpPr>
          <p:cNvPr id="3" name="Undertittel 2">
            <a:extLst>
              <a:ext uri="{FF2B5EF4-FFF2-40B4-BE49-F238E27FC236}">
                <a16:creationId xmlns:a16="http://schemas.microsoft.com/office/drawing/2014/main" id="{7C3410BE-802C-A82C-354A-48EA729A48B0}"/>
              </a:ext>
            </a:extLst>
          </p:cNvPr>
          <p:cNvSpPr>
            <a:spLocks noGrp="1"/>
          </p:cNvSpPr>
          <p:nvPr>
            <p:ph type="subTitle" idx="1"/>
          </p:nvPr>
        </p:nvSpPr>
        <p:spPr/>
        <p:txBody>
          <a:bodyPr vert="horz" lIns="91440" tIns="45720" rIns="91440" bIns="45720" rtlCol="0" anchor="t">
            <a:normAutofit/>
          </a:bodyPr>
          <a:lstStyle/>
          <a:p>
            <a:r>
              <a:rPr lang="nn-NO"/>
              <a:t>Kva slags setningstartar vil du bruke? Skriv ned nummera på dei skrivestartarane du vil ta utgangspunkt i.</a:t>
            </a:r>
            <a:endParaRPr lang="nn-NO">
              <a:cs typeface="Calibri"/>
            </a:endParaRPr>
          </a:p>
        </p:txBody>
      </p:sp>
    </p:spTree>
    <p:extLst>
      <p:ext uri="{BB962C8B-B14F-4D97-AF65-F5344CB8AC3E}">
        <p14:creationId xmlns:p14="http://schemas.microsoft.com/office/powerpoint/2010/main" val="77871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is, rom, innendørs, gammel&#10;&#10;Automatisk generert beskrivelse">
            <a:extLst>
              <a:ext uri="{FF2B5EF4-FFF2-40B4-BE49-F238E27FC236}">
                <a16:creationId xmlns:a16="http://schemas.microsoft.com/office/drawing/2014/main" id="{32614B1F-A5F5-E70D-D131-9E34F1EFD226}"/>
              </a:ext>
            </a:extLst>
          </p:cNvPr>
          <p:cNvPicPr>
            <a:picLocks noChangeAspect="1"/>
          </p:cNvPicPr>
          <p:nvPr/>
        </p:nvPicPr>
        <p:blipFill>
          <a:blip r:embed="rId2"/>
          <a:stretch>
            <a:fillRect/>
          </a:stretch>
        </p:blipFill>
        <p:spPr>
          <a:xfrm>
            <a:off x="0" y="0"/>
            <a:ext cx="12191999" cy="7110742"/>
          </a:xfrm>
          <a:prstGeom prst="rect">
            <a:avLst/>
          </a:prstGeom>
        </p:spPr>
      </p:pic>
      <p:sp>
        <p:nvSpPr>
          <p:cNvPr id="3" name="Plassholder for innhold 2">
            <a:extLst>
              <a:ext uri="{FF2B5EF4-FFF2-40B4-BE49-F238E27FC236}">
                <a16:creationId xmlns:a16="http://schemas.microsoft.com/office/drawing/2014/main" id="{2C0958DC-7CA8-F269-2ECA-95A805C50D7E}"/>
              </a:ext>
            </a:extLst>
          </p:cNvPr>
          <p:cNvSpPr>
            <a:spLocks noGrp="1"/>
          </p:cNvSpPr>
          <p:nvPr>
            <p:ph idx="1"/>
          </p:nvPr>
        </p:nvSpPr>
        <p:spPr>
          <a:xfrm>
            <a:off x="538163" y="5183187"/>
            <a:ext cx="10515600" cy="4351338"/>
          </a:xfrm>
        </p:spPr>
        <p:txBody>
          <a:bodyPr vert="horz" lIns="91440" tIns="45720" rIns="91440" bIns="45720" rtlCol="0" anchor="t">
            <a:normAutofit/>
          </a:bodyPr>
          <a:lstStyle/>
          <a:p>
            <a:pPr marL="0" indent="0">
              <a:buNone/>
            </a:pPr>
            <a:r>
              <a:rPr lang="nn-NO" sz="4000">
                <a:latin typeface="Consolas"/>
                <a:cs typeface="Consolas" panose="020B0609020204030204" pitchFamily="49" charset="0"/>
              </a:rPr>
              <a:t>Åse veit ho burde snu før ho kom til den gamle ruinen, men …</a:t>
            </a:r>
          </a:p>
        </p:txBody>
      </p:sp>
      <p:sp>
        <p:nvSpPr>
          <p:cNvPr id="6" name="Plassholder for bunntekst 5">
            <a:extLst>
              <a:ext uri="{FF2B5EF4-FFF2-40B4-BE49-F238E27FC236}">
                <a16:creationId xmlns:a16="http://schemas.microsoft.com/office/drawing/2014/main" id="{223230CB-F619-49B4-D9FD-EE0776E1C3B2}"/>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947997A4-9048-D627-D0A1-2A9E18A717CB}"/>
              </a:ext>
            </a:extLst>
          </p:cNvPr>
          <p:cNvSpPr>
            <a:spLocks noGrp="1"/>
          </p:cNvSpPr>
          <p:nvPr>
            <p:ph type="sldNum" sz="quarter" idx="12"/>
          </p:nvPr>
        </p:nvSpPr>
        <p:spPr>
          <a:xfrm>
            <a:off x="8453437" y="6356350"/>
            <a:ext cx="2866604" cy="365125"/>
          </a:xfrm>
        </p:spPr>
        <p:txBody>
          <a:bodyPr/>
          <a:lstStyle/>
          <a:p>
            <a:fld id="{13A0A78E-A15D-804F-A7D2-D543F06AE070}" type="slidenum">
              <a:rPr lang="nb-NO" sz="1600" smtClean="0"/>
              <a:t>10</a:t>
            </a:fld>
            <a:endParaRPr lang="nb-NO" sz="1600"/>
          </a:p>
        </p:txBody>
      </p:sp>
    </p:spTree>
    <p:extLst>
      <p:ext uri="{BB962C8B-B14F-4D97-AF65-F5344CB8AC3E}">
        <p14:creationId xmlns:p14="http://schemas.microsoft.com/office/powerpoint/2010/main" val="276656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utendørs, person, sol, solnedgang&#10;&#10;Automatisk generert beskrivelse">
            <a:extLst>
              <a:ext uri="{FF2B5EF4-FFF2-40B4-BE49-F238E27FC236}">
                <a16:creationId xmlns:a16="http://schemas.microsoft.com/office/drawing/2014/main" id="{4E2A4348-7554-BCB4-6E92-48B96A36932B}"/>
              </a:ext>
            </a:extLst>
          </p:cNvPr>
          <p:cNvPicPr>
            <a:picLocks noChangeAspect="1"/>
          </p:cNvPicPr>
          <p:nvPr/>
        </p:nvPicPr>
        <p:blipFill rotWithShape="1">
          <a:blip r:embed="rId2"/>
          <a:srcRect b="1002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ssholder for innhold 2">
            <a:extLst>
              <a:ext uri="{FF2B5EF4-FFF2-40B4-BE49-F238E27FC236}">
                <a16:creationId xmlns:a16="http://schemas.microsoft.com/office/drawing/2014/main" id="{2C0958DC-7CA8-F269-2ECA-95A805C50D7E}"/>
              </a:ext>
            </a:extLst>
          </p:cNvPr>
          <p:cNvSpPr>
            <a:spLocks noGrp="1"/>
          </p:cNvSpPr>
          <p:nvPr>
            <p:ph idx="1"/>
          </p:nvPr>
        </p:nvSpPr>
        <p:spPr>
          <a:xfrm>
            <a:off x="6417734" y="1758085"/>
            <a:ext cx="5291663" cy="3752849"/>
          </a:xfrm>
        </p:spPr>
        <p:txBody>
          <a:bodyPr vert="horz" lIns="91440" tIns="45720" rIns="91440" bIns="45720" rtlCol="0" anchor="t">
            <a:normAutofit/>
          </a:bodyPr>
          <a:lstStyle/>
          <a:p>
            <a:pPr marL="0" indent="0">
              <a:buNone/>
            </a:pPr>
            <a:r>
              <a:rPr lang="nn-NO" sz="4000"/>
              <a:t>Han hadde ikkje trudd det var slik det skulle kjennast. Å køyre ein kniv inn i menneskekjøt. </a:t>
            </a:r>
            <a:endParaRPr lang="nn-NO" sz="4000">
              <a:cs typeface="Calibri"/>
            </a:endParaRPr>
          </a:p>
        </p:txBody>
      </p:sp>
      <p:sp>
        <p:nvSpPr>
          <p:cNvPr id="6" name="Plassholder for bunntekst 5">
            <a:extLst>
              <a:ext uri="{FF2B5EF4-FFF2-40B4-BE49-F238E27FC236}">
                <a16:creationId xmlns:a16="http://schemas.microsoft.com/office/drawing/2014/main" id="{160CE861-1212-190D-AAA9-7405CF794D3B}"/>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46677990-1E9F-939D-5C44-0C4BC6A9D3A1}"/>
              </a:ext>
            </a:extLst>
          </p:cNvPr>
          <p:cNvSpPr>
            <a:spLocks noGrp="1"/>
          </p:cNvSpPr>
          <p:nvPr>
            <p:ph type="sldNum" sz="quarter" idx="12"/>
          </p:nvPr>
        </p:nvSpPr>
        <p:spPr/>
        <p:txBody>
          <a:bodyPr/>
          <a:lstStyle/>
          <a:p>
            <a:fld id="{13A0A78E-A15D-804F-A7D2-D543F06AE070}" type="slidenum">
              <a:rPr lang="nb-NO" sz="1600" smtClean="0"/>
              <a:t>11</a:t>
            </a:fld>
            <a:endParaRPr lang="nb-NO"/>
          </a:p>
        </p:txBody>
      </p:sp>
    </p:spTree>
    <p:extLst>
      <p:ext uri="{BB962C8B-B14F-4D97-AF65-F5344CB8AC3E}">
        <p14:creationId xmlns:p14="http://schemas.microsoft.com/office/powerpoint/2010/main" val="119725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539DD6-98E0-1DB7-6A2A-6CA785D155DE}"/>
              </a:ext>
            </a:extLst>
          </p:cNvPr>
          <p:cNvSpPr>
            <a:spLocks noGrp="1"/>
          </p:cNvSpPr>
          <p:nvPr>
            <p:ph type="title"/>
          </p:nvPr>
        </p:nvSpPr>
        <p:spPr/>
        <p:txBody>
          <a:bodyPr/>
          <a:lstStyle/>
          <a:p>
            <a:r>
              <a:rPr lang="nn-NO" b="1"/>
              <a:t>Ordbank til skumle forteljingar</a:t>
            </a:r>
            <a:endParaRPr lang="nn-NO" b="1" i="1">
              <a:cs typeface="Calibri Light"/>
            </a:endParaRPr>
          </a:p>
        </p:txBody>
      </p:sp>
      <p:sp>
        <p:nvSpPr>
          <p:cNvPr id="3" name="Plassholder for innhold 2">
            <a:extLst>
              <a:ext uri="{FF2B5EF4-FFF2-40B4-BE49-F238E27FC236}">
                <a16:creationId xmlns:a16="http://schemas.microsoft.com/office/drawing/2014/main" id="{1DCEA076-E8B6-FDFB-0314-5D7A61BF0E5E}"/>
              </a:ext>
            </a:extLst>
          </p:cNvPr>
          <p:cNvSpPr>
            <a:spLocks noGrp="1"/>
          </p:cNvSpPr>
          <p:nvPr>
            <p:ph idx="1"/>
          </p:nvPr>
        </p:nvSpPr>
        <p:spPr/>
        <p:txBody>
          <a:bodyPr vert="horz" lIns="91440" tIns="45720" rIns="91440" bIns="45720" rtlCol="0" anchor="t">
            <a:normAutofit/>
          </a:bodyPr>
          <a:lstStyle/>
          <a:p>
            <a:pPr algn="l"/>
            <a:r>
              <a:rPr lang="nn-NO" b="1" i="0" u="none" strike="noStrike">
                <a:effectLst/>
                <a:latin typeface="auto-1-1"/>
              </a:rPr>
              <a:t>Frå </a:t>
            </a:r>
            <a:r>
              <a:rPr lang="nn-NO" b="1" i="1" u="none" strike="noStrike">
                <a:effectLst/>
                <a:latin typeface="auto-1-1"/>
              </a:rPr>
              <a:t>Død eller levande</a:t>
            </a:r>
            <a:r>
              <a:rPr lang="nn-NO" b="1" i="0" u="none" strike="noStrike">
                <a:effectLst/>
                <a:latin typeface="auto-1-1"/>
              </a:rPr>
              <a:t>: </a:t>
            </a:r>
            <a:r>
              <a:rPr lang="nn-NO" b="0" i="0" u="none" strike="noStrike">
                <a:effectLst/>
                <a:latin typeface="auto-1-1"/>
              </a:rPr>
              <a:t>nifst, varsel, vondskap, gjenferd, uroa, ubehageleg, framand, gufs, sorg, iskaldt, taus type, skuggefylt, skuggar, krafsande klør, stivnar, likbleik, tussmørke, skodde, kaldblodig, sug i magen, knurring og lamma.</a:t>
            </a:r>
          </a:p>
          <a:p>
            <a:pPr marL="0" indent="0" algn="l">
              <a:buNone/>
            </a:pPr>
            <a:endParaRPr lang="nn-NO" b="0" i="0" u="none" strike="noStrike">
              <a:effectLst/>
              <a:latin typeface="auto-1-1"/>
            </a:endParaRPr>
          </a:p>
          <a:p>
            <a:pPr algn="l"/>
            <a:r>
              <a:rPr lang="nn-NO" b="1" i="0" u="none" strike="noStrike">
                <a:effectLst/>
                <a:latin typeface="auto-1-1"/>
              </a:rPr>
              <a:t>Frå </a:t>
            </a:r>
            <a:r>
              <a:rPr lang="nn-NO" b="1" i="1" u="none" strike="noStrike">
                <a:effectLst/>
                <a:latin typeface="auto-1-1"/>
              </a:rPr>
              <a:t>Den andre søstera</a:t>
            </a:r>
            <a:r>
              <a:rPr lang="nn-NO" b="1" i="0" u="none" strike="noStrike">
                <a:effectLst/>
                <a:latin typeface="auto-1-1"/>
              </a:rPr>
              <a:t>: </a:t>
            </a:r>
            <a:r>
              <a:rPr lang="nn-NO" b="0" i="0" u="none" strike="noStrike">
                <a:effectLst/>
                <a:latin typeface="auto-1-1"/>
              </a:rPr>
              <a:t>rusten, knirkar, rasling, døra slår, svimmel, tørr i munnen, skjelv på hendene, kvelast, pustevanskar, skritt, oppløysing, iskald død, andpusten, knoklar og bein.</a:t>
            </a:r>
          </a:p>
          <a:p>
            <a:endParaRPr lang="nn-NO">
              <a:cs typeface="Calibri"/>
            </a:endParaRPr>
          </a:p>
        </p:txBody>
      </p:sp>
      <p:sp>
        <p:nvSpPr>
          <p:cNvPr id="4" name="Plassholder for bunntekst 3">
            <a:extLst>
              <a:ext uri="{FF2B5EF4-FFF2-40B4-BE49-F238E27FC236}">
                <a16:creationId xmlns:a16="http://schemas.microsoft.com/office/drawing/2014/main" id="{FC105F04-120F-8381-9A10-4FFA8AC72187}"/>
              </a:ext>
            </a:extLst>
          </p:cNvPr>
          <p:cNvSpPr>
            <a:spLocks noGrp="1"/>
          </p:cNvSpPr>
          <p:nvPr>
            <p:ph type="ftr" sz="quarter" idx="11"/>
          </p:nvPr>
        </p:nvSpPr>
        <p:spPr/>
        <p:txBody>
          <a:bodyPr/>
          <a:lstStyle/>
          <a:p>
            <a:r>
              <a:rPr lang="nb-NO"/>
              <a:t>Nynorsksenteret</a:t>
            </a:r>
          </a:p>
        </p:txBody>
      </p:sp>
      <p:sp>
        <p:nvSpPr>
          <p:cNvPr id="5" name="Plassholder for lysbildenummer 4">
            <a:extLst>
              <a:ext uri="{FF2B5EF4-FFF2-40B4-BE49-F238E27FC236}">
                <a16:creationId xmlns:a16="http://schemas.microsoft.com/office/drawing/2014/main" id="{8DC59EA1-10F9-8F41-5085-49CB3FBFABED}"/>
              </a:ext>
            </a:extLst>
          </p:cNvPr>
          <p:cNvSpPr>
            <a:spLocks noGrp="1"/>
          </p:cNvSpPr>
          <p:nvPr>
            <p:ph type="sldNum" sz="quarter" idx="12"/>
          </p:nvPr>
        </p:nvSpPr>
        <p:spPr/>
        <p:txBody>
          <a:bodyPr/>
          <a:lstStyle/>
          <a:p>
            <a:fld id="{13A0A78E-A15D-804F-A7D2-D543F06AE070}" type="slidenum">
              <a:rPr lang="nb-NO" smtClean="0"/>
              <a:t>12</a:t>
            </a:fld>
            <a:endParaRPr lang="nb-NO"/>
          </a:p>
        </p:txBody>
      </p:sp>
    </p:spTree>
    <p:extLst>
      <p:ext uri="{BB962C8B-B14F-4D97-AF65-F5344CB8AC3E}">
        <p14:creationId xmlns:p14="http://schemas.microsoft.com/office/powerpoint/2010/main" val="416601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FB5D60-8E69-9086-B0C5-86475E505454}"/>
              </a:ext>
            </a:extLst>
          </p:cNvPr>
          <p:cNvSpPr>
            <a:spLocks noGrp="1"/>
          </p:cNvSpPr>
          <p:nvPr>
            <p:ph type="title"/>
          </p:nvPr>
        </p:nvSpPr>
        <p:spPr/>
        <p:txBody>
          <a:bodyPr/>
          <a:lstStyle/>
          <a:p>
            <a:r>
              <a:rPr lang="nn-NO" b="1"/>
              <a:t>Klassa sin eigen ordbank</a:t>
            </a:r>
            <a:endParaRPr lang="nn-NO" b="1">
              <a:cs typeface="Calibri Light"/>
            </a:endParaRPr>
          </a:p>
        </p:txBody>
      </p:sp>
      <p:sp>
        <p:nvSpPr>
          <p:cNvPr id="3" name="Plassholder for innhold 2">
            <a:extLst>
              <a:ext uri="{FF2B5EF4-FFF2-40B4-BE49-F238E27FC236}">
                <a16:creationId xmlns:a16="http://schemas.microsoft.com/office/drawing/2014/main" id="{14ABA143-B775-8CA1-4AF7-E13535AF15E5}"/>
              </a:ext>
            </a:extLst>
          </p:cNvPr>
          <p:cNvSpPr>
            <a:spLocks noGrp="1"/>
          </p:cNvSpPr>
          <p:nvPr>
            <p:ph idx="1"/>
          </p:nvPr>
        </p:nvSpPr>
        <p:spPr/>
        <p:txBody>
          <a:bodyPr vert="horz" lIns="91440" tIns="45720" rIns="91440" bIns="45720" rtlCol="0" anchor="t">
            <a:normAutofit/>
          </a:bodyPr>
          <a:lstStyle/>
          <a:p>
            <a:endParaRPr lang="nn-NO">
              <a:cs typeface="Calibri"/>
            </a:endParaRPr>
          </a:p>
        </p:txBody>
      </p:sp>
      <p:sp>
        <p:nvSpPr>
          <p:cNvPr id="4" name="Plassholder for bunntekst 3">
            <a:extLst>
              <a:ext uri="{FF2B5EF4-FFF2-40B4-BE49-F238E27FC236}">
                <a16:creationId xmlns:a16="http://schemas.microsoft.com/office/drawing/2014/main" id="{0CF72BC2-833A-DA92-0DD3-F2A492731AEC}"/>
              </a:ext>
            </a:extLst>
          </p:cNvPr>
          <p:cNvSpPr>
            <a:spLocks noGrp="1"/>
          </p:cNvSpPr>
          <p:nvPr>
            <p:ph type="ftr" sz="quarter" idx="11"/>
          </p:nvPr>
        </p:nvSpPr>
        <p:spPr/>
        <p:txBody>
          <a:bodyPr/>
          <a:lstStyle/>
          <a:p>
            <a:r>
              <a:rPr lang="nb-NO"/>
              <a:t>Nynorsksenteret</a:t>
            </a:r>
          </a:p>
        </p:txBody>
      </p:sp>
      <p:sp>
        <p:nvSpPr>
          <p:cNvPr id="5" name="Plassholder for lysbildenummer 4">
            <a:extLst>
              <a:ext uri="{FF2B5EF4-FFF2-40B4-BE49-F238E27FC236}">
                <a16:creationId xmlns:a16="http://schemas.microsoft.com/office/drawing/2014/main" id="{D2348CCC-EE25-42F0-5E07-D8B2FD110DF7}"/>
              </a:ext>
            </a:extLst>
          </p:cNvPr>
          <p:cNvSpPr>
            <a:spLocks noGrp="1"/>
          </p:cNvSpPr>
          <p:nvPr>
            <p:ph type="sldNum" sz="quarter" idx="12"/>
          </p:nvPr>
        </p:nvSpPr>
        <p:spPr/>
        <p:txBody>
          <a:bodyPr/>
          <a:lstStyle/>
          <a:p>
            <a:fld id="{13A0A78E-A15D-804F-A7D2-D543F06AE070}" type="slidenum">
              <a:rPr lang="nb-NO" smtClean="0"/>
              <a:t>13</a:t>
            </a:fld>
            <a:endParaRPr lang="nb-NO"/>
          </a:p>
        </p:txBody>
      </p:sp>
    </p:spTree>
    <p:extLst>
      <p:ext uri="{BB962C8B-B14F-4D97-AF65-F5344CB8AC3E}">
        <p14:creationId xmlns:p14="http://schemas.microsoft.com/office/powerpoint/2010/main" val="362010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dag&#10;&#10;Automatisk generert beskrivelse">
            <a:extLst>
              <a:ext uri="{FF2B5EF4-FFF2-40B4-BE49-F238E27FC236}">
                <a16:creationId xmlns:a16="http://schemas.microsoft.com/office/drawing/2014/main" id="{FDF3AD0A-6FA2-E957-B3A6-791A3AABE41C}"/>
              </a:ext>
            </a:extLst>
          </p:cNvPr>
          <p:cNvPicPr>
            <a:picLocks noChangeAspect="1"/>
          </p:cNvPicPr>
          <p:nvPr/>
        </p:nvPicPr>
        <p:blipFill>
          <a:blip r:embed="rId2"/>
          <a:stretch>
            <a:fillRect/>
          </a:stretch>
        </p:blipFill>
        <p:spPr>
          <a:xfrm>
            <a:off x="0" y="0"/>
            <a:ext cx="12192000" cy="7409668"/>
          </a:xfrm>
          <a:prstGeom prst="rect">
            <a:avLst/>
          </a:prstGeom>
        </p:spPr>
      </p:pic>
      <p:sp>
        <p:nvSpPr>
          <p:cNvPr id="3" name="Plassholder for innhold 2">
            <a:extLst>
              <a:ext uri="{FF2B5EF4-FFF2-40B4-BE49-F238E27FC236}">
                <a16:creationId xmlns:a16="http://schemas.microsoft.com/office/drawing/2014/main" id="{6C866C39-8894-A5AD-4CA8-AEBBA48B037B}"/>
              </a:ext>
            </a:extLst>
          </p:cNvPr>
          <p:cNvSpPr>
            <a:spLocks noGrp="1"/>
          </p:cNvSpPr>
          <p:nvPr>
            <p:ph idx="1"/>
          </p:nvPr>
        </p:nvSpPr>
        <p:spPr>
          <a:xfrm>
            <a:off x="838200" y="2506662"/>
            <a:ext cx="10515600" cy="4351338"/>
          </a:xfrm>
        </p:spPr>
        <p:txBody>
          <a:bodyPr vert="horz" lIns="91440" tIns="45720" rIns="91440" bIns="45720" rtlCol="0" anchor="t">
            <a:normAutofit/>
          </a:bodyPr>
          <a:lstStyle/>
          <a:p>
            <a:pPr marL="0" indent="0">
              <a:buNone/>
            </a:pPr>
            <a:r>
              <a:rPr lang="nn-NO" sz="4400">
                <a:latin typeface="American Typewriter"/>
              </a:rPr>
              <a:t>Du vil kan henda ikkje tru på det eg no skal skriva, men kvart eit ord er sant.</a:t>
            </a:r>
          </a:p>
          <a:p>
            <a:pPr marL="0" indent="0">
              <a:buNone/>
            </a:pPr>
            <a:endParaRPr lang="nn-NO">
              <a:cs typeface="Calibri"/>
            </a:endParaRPr>
          </a:p>
        </p:txBody>
      </p:sp>
      <p:sp>
        <p:nvSpPr>
          <p:cNvPr id="10" name="Plassholder for bunntekst 9">
            <a:extLst>
              <a:ext uri="{FF2B5EF4-FFF2-40B4-BE49-F238E27FC236}">
                <a16:creationId xmlns:a16="http://schemas.microsoft.com/office/drawing/2014/main" id="{D9E7E9B0-3BC6-F238-9863-B3B90CB654F2}"/>
              </a:ext>
            </a:extLst>
          </p:cNvPr>
          <p:cNvSpPr>
            <a:spLocks noGrp="1"/>
          </p:cNvSpPr>
          <p:nvPr>
            <p:ph type="ftr" sz="quarter" idx="11"/>
          </p:nvPr>
        </p:nvSpPr>
        <p:spPr/>
        <p:txBody>
          <a:bodyPr/>
          <a:lstStyle/>
          <a:p>
            <a:r>
              <a:rPr lang="nb-NO"/>
              <a:t>Nynorsksenteret</a:t>
            </a:r>
          </a:p>
        </p:txBody>
      </p:sp>
      <p:sp>
        <p:nvSpPr>
          <p:cNvPr id="11" name="Plassholder for lysbildenummer 10">
            <a:extLst>
              <a:ext uri="{FF2B5EF4-FFF2-40B4-BE49-F238E27FC236}">
                <a16:creationId xmlns:a16="http://schemas.microsoft.com/office/drawing/2014/main" id="{49D46D46-0A97-4AB2-CF0E-018928A4CBB5}"/>
              </a:ext>
            </a:extLst>
          </p:cNvPr>
          <p:cNvSpPr>
            <a:spLocks noGrp="1"/>
          </p:cNvSpPr>
          <p:nvPr>
            <p:ph type="sldNum" sz="quarter" idx="12"/>
          </p:nvPr>
        </p:nvSpPr>
        <p:spPr/>
        <p:txBody>
          <a:bodyPr/>
          <a:lstStyle/>
          <a:p>
            <a:fld id="{13A0A78E-A15D-804F-A7D2-D543F06AE070}" type="slidenum">
              <a:rPr lang="nb-NO" sz="1600" smtClean="0"/>
              <a:t>2</a:t>
            </a:fld>
            <a:endParaRPr lang="nb-NO" sz="1600"/>
          </a:p>
        </p:txBody>
      </p:sp>
    </p:spTree>
    <p:extLst>
      <p:ext uri="{BB962C8B-B14F-4D97-AF65-F5344CB8AC3E}">
        <p14:creationId xmlns:p14="http://schemas.microsoft.com/office/powerpoint/2010/main" val="4670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re, utendørs, hus, natt&#10;&#10;Automatisk generert beskrivelse">
            <a:extLst>
              <a:ext uri="{FF2B5EF4-FFF2-40B4-BE49-F238E27FC236}">
                <a16:creationId xmlns:a16="http://schemas.microsoft.com/office/drawing/2014/main" id="{62D2739C-60C0-20E3-F422-F12AADA59251}"/>
              </a:ext>
            </a:extLst>
          </p:cNvPr>
          <p:cNvPicPr>
            <a:picLocks noChangeAspect="1"/>
          </p:cNvPicPr>
          <p:nvPr/>
        </p:nvPicPr>
        <p:blipFill>
          <a:blip r:embed="rId2"/>
          <a:stretch>
            <a:fillRect/>
          </a:stretch>
        </p:blipFill>
        <p:spPr>
          <a:xfrm>
            <a:off x="1" y="51298"/>
            <a:ext cx="12192000" cy="7433267"/>
          </a:xfrm>
          <a:prstGeom prst="rect">
            <a:avLst/>
          </a:prstGeom>
        </p:spPr>
      </p:pic>
      <p:sp>
        <p:nvSpPr>
          <p:cNvPr id="3" name="Plassholder for innhold 2">
            <a:extLst>
              <a:ext uri="{FF2B5EF4-FFF2-40B4-BE49-F238E27FC236}">
                <a16:creationId xmlns:a16="http://schemas.microsoft.com/office/drawing/2014/main" id="{6C866C39-8894-A5AD-4CA8-AEBBA48B037B}"/>
              </a:ext>
            </a:extLst>
          </p:cNvPr>
          <p:cNvSpPr>
            <a:spLocks noGrp="1"/>
          </p:cNvSpPr>
          <p:nvPr>
            <p:ph idx="1"/>
          </p:nvPr>
        </p:nvSpPr>
        <p:spPr>
          <a:xfrm>
            <a:off x="571983" y="1540964"/>
            <a:ext cx="10515600" cy="4351338"/>
          </a:xfrm>
        </p:spPr>
        <p:txBody>
          <a:bodyPr vert="horz" lIns="91440" tIns="45720" rIns="91440" bIns="45720" rtlCol="0" anchor="t">
            <a:normAutofit/>
          </a:bodyPr>
          <a:lstStyle/>
          <a:p>
            <a:pPr marL="0" indent="0">
              <a:buNone/>
            </a:pPr>
            <a:r>
              <a:rPr lang="nn-NO" sz="3600">
                <a:latin typeface="American Typewriter"/>
                <a:cs typeface="Beirut"/>
              </a:rPr>
              <a:t>Ho skalv då ho vreid rundt nøkkelen i døra til den gamle hytta i skogkanten. Ho opna døra sakte. Ein søtleg stank slo mot henne, og ho tok raskt eit steg tilbake. </a:t>
            </a:r>
          </a:p>
          <a:p>
            <a:pPr marL="0" indent="0">
              <a:buNone/>
            </a:pPr>
            <a:endParaRPr lang="nn-NO" sz="4400">
              <a:solidFill>
                <a:schemeClr val="bg1"/>
              </a:solidFill>
              <a:latin typeface="Beirut" pitchFamily="2" charset="-78"/>
              <a:cs typeface="Beirut" pitchFamily="2" charset="-78"/>
            </a:endParaRPr>
          </a:p>
        </p:txBody>
      </p:sp>
      <p:sp>
        <p:nvSpPr>
          <p:cNvPr id="6" name="Plassholder for bunntekst 5">
            <a:extLst>
              <a:ext uri="{FF2B5EF4-FFF2-40B4-BE49-F238E27FC236}">
                <a16:creationId xmlns:a16="http://schemas.microsoft.com/office/drawing/2014/main" id="{4F55383E-8652-7CAF-7541-59E6197E6202}"/>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5E6AE047-E9F2-770B-030A-35808189EC70}"/>
              </a:ext>
            </a:extLst>
          </p:cNvPr>
          <p:cNvSpPr>
            <a:spLocks noGrp="1"/>
          </p:cNvSpPr>
          <p:nvPr>
            <p:ph type="sldNum" sz="quarter" idx="12"/>
          </p:nvPr>
        </p:nvSpPr>
        <p:spPr/>
        <p:txBody>
          <a:bodyPr/>
          <a:lstStyle/>
          <a:p>
            <a:fld id="{13A0A78E-A15D-804F-A7D2-D543F06AE070}" type="slidenum">
              <a:rPr lang="nb-NO" sz="2000" smtClean="0"/>
              <a:t>3</a:t>
            </a:fld>
            <a:endParaRPr lang="nb-NO" sz="2000"/>
          </a:p>
        </p:txBody>
      </p:sp>
    </p:spTree>
    <p:extLst>
      <p:ext uri="{BB962C8B-B14F-4D97-AF65-F5344CB8AC3E}">
        <p14:creationId xmlns:p14="http://schemas.microsoft.com/office/powerpoint/2010/main" val="113809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E4F86A7-47AF-6374-2F9B-FD821D3EF136}"/>
              </a:ext>
            </a:extLst>
          </p:cNvPr>
          <p:cNvPicPr>
            <a:picLocks noChangeAspect="1"/>
          </p:cNvPicPr>
          <p:nvPr/>
        </p:nvPicPr>
        <p:blipFill rotWithShape="1">
          <a:blip r:embed="rId2"/>
          <a:srcRect t="26498" r="1" b="26871"/>
          <a:stretch/>
        </p:blipFill>
        <p:spPr>
          <a:xfrm>
            <a:off x="1" y="10"/>
            <a:ext cx="9669642" cy="6857990"/>
          </a:xfrm>
          <a:prstGeom prst="rect">
            <a:avLst/>
          </a:prstGeom>
        </p:spPr>
      </p:pic>
      <p:sp>
        <p:nvSpPr>
          <p:cNvPr id="3" name="Plassholder for innhold 2">
            <a:extLst>
              <a:ext uri="{FF2B5EF4-FFF2-40B4-BE49-F238E27FC236}">
                <a16:creationId xmlns:a16="http://schemas.microsoft.com/office/drawing/2014/main" id="{456184F4-7C76-78DE-C7D6-FDCB4301D6F2}"/>
              </a:ext>
            </a:extLst>
          </p:cNvPr>
          <p:cNvSpPr>
            <a:spLocks noGrp="1"/>
          </p:cNvSpPr>
          <p:nvPr>
            <p:ph idx="1"/>
          </p:nvPr>
        </p:nvSpPr>
        <p:spPr>
          <a:xfrm>
            <a:off x="9769033" y="900454"/>
            <a:ext cx="2152892" cy="6156185"/>
          </a:xfrm>
        </p:spPr>
        <p:txBody>
          <a:bodyPr vert="horz" lIns="91440" tIns="45720" rIns="91440" bIns="45720" rtlCol="0" anchor="t">
            <a:normAutofit/>
          </a:bodyPr>
          <a:lstStyle/>
          <a:p>
            <a:pPr marL="0" indent="0">
              <a:buNone/>
            </a:pPr>
            <a:r>
              <a:rPr lang="nn-NO" sz="2400"/>
              <a:t>Lovise fann seg sjølv sitjande samankrøkt under den smale trappa opp til loftet, medan det romsterte der oppe. Ho måtte ha svima av ei lita stund. Ho kjende pulsen dunke hardt og vilt. </a:t>
            </a:r>
            <a:endParaRPr lang="nn-NO" sz="2400">
              <a:cs typeface="Calibri"/>
            </a:endParaRPr>
          </a:p>
        </p:txBody>
      </p:sp>
      <p:sp>
        <p:nvSpPr>
          <p:cNvPr id="6" name="Plassholder for bunntekst 5">
            <a:extLst>
              <a:ext uri="{FF2B5EF4-FFF2-40B4-BE49-F238E27FC236}">
                <a16:creationId xmlns:a16="http://schemas.microsoft.com/office/drawing/2014/main" id="{01FBB20A-7DBB-DB5C-6C15-8EB9F9786A55}"/>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A801C48D-ED08-BFF9-F7B2-1988D4AD8C54}"/>
              </a:ext>
            </a:extLst>
          </p:cNvPr>
          <p:cNvSpPr>
            <a:spLocks noGrp="1"/>
          </p:cNvSpPr>
          <p:nvPr>
            <p:ph type="sldNum" sz="quarter" idx="12"/>
          </p:nvPr>
        </p:nvSpPr>
        <p:spPr/>
        <p:txBody>
          <a:bodyPr/>
          <a:lstStyle/>
          <a:p>
            <a:fld id="{13A0A78E-A15D-804F-A7D2-D543F06AE070}" type="slidenum">
              <a:rPr lang="nb-NO" sz="1600" smtClean="0"/>
              <a:t>4</a:t>
            </a:fld>
            <a:endParaRPr lang="nb-NO" sz="1600"/>
          </a:p>
        </p:txBody>
      </p:sp>
    </p:spTree>
    <p:extLst>
      <p:ext uri="{BB962C8B-B14F-4D97-AF65-F5344CB8AC3E}">
        <p14:creationId xmlns:p14="http://schemas.microsoft.com/office/powerpoint/2010/main" val="386697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natur, mørk, avstand&#10;&#10;Automatisk generert beskrivelse">
            <a:extLst>
              <a:ext uri="{FF2B5EF4-FFF2-40B4-BE49-F238E27FC236}">
                <a16:creationId xmlns:a16="http://schemas.microsoft.com/office/drawing/2014/main" id="{0B0E3F30-D3B5-51A4-CF32-19302B19AF76}"/>
              </a:ext>
            </a:extLst>
          </p:cNvPr>
          <p:cNvPicPr>
            <a:picLocks noChangeAspect="1"/>
          </p:cNvPicPr>
          <p:nvPr/>
        </p:nvPicPr>
        <p:blipFill>
          <a:blip r:embed="rId2"/>
          <a:stretch>
            <a:fillRect/>
          </a:stretch>
        </p:blipFill>
        <p:spPr>
          <a:xfrm>
            <a:off x="-114300" y="0"/>
            <a:ext cx="12420599" cy="7227674"/>
          </a:xfrm>
          <a:prstGeom prst="rect">
            <a:avLst/>
          </a:prstGeom>
        </p:spPr>
      </p:pic>
      <p:sp>
        <p:nvSpPr>
          <p:cNvPr id="3" name="Plassholder for innhold 2">
            <a:extLst>
              <a:ext uri="{FF2B5EF4-FFF2-40B4-BE49-F238E27FC236}">
                <a16:creationId xmlns:a16="http://schemas.microsoft.com/office/drawing/2014/main" id="{1DB04BDD-99D9-4CDF-ADC1-2CA6AF6F484D}"/>
              </a:ext>
            </a:extLst>
          </p:cNvPr>
          <p:cNvSpPr>
            <a:spLocks noGrp="1"/>
          </p:cNvSpPr>
          <p:nvPr>
            <p:ph idx="1"/>
          </p:nvPr>
        </p:nvSpPr>
        <p:spPr/>
        <p:txBody>
          <a:bodyPr vert="horz" lIns="91440" tIns="45720" rIns="91440" bIns="45720" rtlCol="0" anchor="t">
            <a:normAutofit/>
          </a:bodyPr>
          <a:lstStyle/>
          <a:p>
            <a:pPr marL="0" indent="0">
              <a:buNone/>
            </a:pPr>
            <a:r>
              <a:rPr lang="nn-NO" sz="4800"/>
              <a:t>Det knaka iltert i golvplankane i naustet, i det same gjekk lyset.</a:t>
            </a:r>
            <a:endParaRPr lang="nn-NO" sz="4800">
              <a:cs typeface="Calibri"/>
            </a:endParaRPr>
          </a:p>
        </p:txBody>
      </p:sp>
      <p:sp>
        <p:nvSpPr>
          <p:cNvPr id="6" name="Plassholder for bunntekst 5">
            <a:extLst>
              <a:ext uri="{FF2B5EF4-FFF2-40B4-BE49-F238E27FC236}">
                <a16:creationId xmlns:a16="http://schemas.microsoft.com/office/drawing/2014/main" id="{1CB1CC7E-4ED4-D4D1-E319-FFB3315C63F1}"/>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9383ED0F-4DC5-738F-8F20-AE8309039E29}"/>
              </a:ext>
            </a:extLst>
          </p:cNvPr>
          <p:cNvSpPr>
            <a:spLocks noGrp="1"/>
          </p:cNvSpPr>
          <p:nvPr>
            <p:ph type="sldNum" sz="quarter" idx="12"/>
          </p:nvPr>
        </p:nvSpPr>
        <p:spPr/>
        <p:txBody>
          <a:bodyPr/>
          <a:lstStyle/>
          <a:p>
            <a:fld id="{13A0A78E-A15D-804F-A7D2-D543F06AE070}" type="slidenum">
              <a:rPr lang="nb-NO" sz="1600" smtClean="0"/>
              <a:t>5</a:t>
            </a:fld>
            <a:endParaRPr lang="nb-NO" sz="1600"/>
          </a:p>
        </p:txBody>
      </p:sp>
    </p:spTree>
    <p:extLst>
      <p:ext uri="{BB962C8B-B14F-4D97-AF65-F5344CB8AC3E}">
        <p14:creationId xmlns:p14="http://schemas.microsoft.com/office/powerpoint/2010/main" val="371923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ilde 10" descr="Et bilde som inneholder mørk&#10;&#10;Automatisk generert beskrivelse">
            <a:extLst>
              <a:ext uri="{FF2B5EF4-FFF2-40B4-BE49-F238E27FC236}">
                <a16:creationId xmlns:a16="http://schemas.microsoft.com/office/drawing/2014/main" id="{2462CBBE-1D04-AD9D-05D5-E8CC320792EC}"/>
              </a:ext>
            </a:extLst>
          </p:cNvPr>
          <p:cNvPicPr>
            <a:picLocks noChangeAspect="1"/>
          </p:cNvPicPr>
          <p:nvPr/>
        </p:nvPicPr>
        <p:blipFill>
          <a:blip r:embed="rId2"/>
          <a:stretch>
            <a:fillRect/>
          </a:stretch>
        </p:blipFill>
        <p:spPr>
          <a:xfrm>
            <a:off x="0" y="-142874"/>
            <a:ext cx="12192000" cy="4698082"/>
          </a:xfrm>
          <a:prstGeom prst="rect">
            <a:avLst/>
          </a:prstGeom>
        </p:spPr>
      </p:pic>
      <p:sp>
        <p:nvSpPr>
          <p:cNvPr id="3" name="Plassholder for innhold 2">
            <a:extLst>
              <a:ext uri="{FF2B5EF4-FFF2-40B4-BE49-F238E27FC236}">
                <a16:creationId xmlns:a16="http://schemas.microsoft.com/office/drawing/2014/main" id="{47C3E749-7649-CDFF-EC59-F964B5143AB9}"/>
              </a:ext>
            </a:extLst>
          </p:cNvPr>
          <p:cNvSpPr>
            <a:spLocks noGrp="1"/>
          </p:cNvSpPr>
          <p:nvPr>
            <p:ph idx="1"/>
          </p:nvPr>
        </p:nvSpPr>
        <p:spPr>
          <a:xfrm>
            <a:off x="486138" y="3752850"/>
            <a:ext cx="11223258" cy="2452687"/>
          </a:xfrm>
        </p:spPr>
        <p:txBody>
          <a:bodyPr anchor="ctr">
            <a:normAutofit/>
          </a:bodyPr>
          <a:lstStyle/>
          <a:p>
            <a:pPr marL="0" indent="0">
              <a:buNone/>
            </a:pPr>
            <a:r>
              <a:rPr lang="nn-NO" sz="4800"/>
              <a:t>Var det verkeleg eit lysande auge ho skimta bak døra?</a:t>
            </a:r>
            <a:endParaRPr lang="nn-NO" sz="4800">
              <a:cs typeface="Calibri"/>
            </a:endParaRPr>
          </a:p>
        </p:txBody>
      </p:sp>
      <p:sp>
        <p:nvSpPr>
          <p:cNvPr id="6" name="Plassholder for bunntekst 5">
            <a:extLst>
              <a:ext uri="{FF2B5EF4-FFF2-40B4-BE49-F238E27FC236}">
                <a16:creationId xmlns:a16="http://schemas.microsoft.com/office/drawing/2014/main" id="{E2231816-F929-8F9F-0C78-5CE0CE7B5963}"/>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0AAB3B7A-64B0-3E7D-01AF-D14910633E7A}"/>
              </a:ext>
            </a:extLst>
          </p:cNvPr>
          <p:cNvSpPr>
            <a:spLocks noGrp="1"/>
          </p:cNvSpPr>
          <p:nvPr>
            <p:ph type="sldNum" sz="quarter" idx="12"/>
          </p:nvPr>
        </p:nvSpPr>
        <p:spPr/>
        <p:txBody>
          <a:bodyPr/>
          <a:lstStyle/>
          <a:p>
            <a:fld id="{13A0A78E-A15D-804F-A7D2-D543F06AE070}" type="slidenum">
              <a:rPr lang="nb-NO" sz="1600" smtClean="0"/>
              <a:t>6</a:t>
            </a:fld>
            <a:endParaRPr lang="nb-NO" sz="1600"/>
          </a:p>
        </p:txBody>
      </p:sp>
    </p:spTree>
    <p:extLst>
      <p:ext uri="{BB962C8B-B14F-4D97-AF65-F5344CB8AC3E}">
        <p14:creationId xmlns:p14="http://schemas.microsoft.com/office/powerpoint/2010/main" val="319751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skarpt&#10;&#10;Automatisk generert beskrivelse">
            <a:extLst>
              <a:ext uri="{FF2B5EF4-FFF2-40B4-BE49-F238E27FC236}">
                <a16:creationId xmlns:a16="http://schemas.microsoft.com/office/drawing/2014/main" id="{2846D708-D29C-A323-C543-B5C8E22C2C13}"/>
              </a:ext>
            </a:extLst>
          </p:cNvPr>
          <p:cNvPicPr>
            <a:picLocks noChangeAspect="1"/>
          </p:cNvPicPr>
          <p:nvPr/>
        </p:nvPicPr>
        <p:blipFill>
          <a:blip r:embed="rId2"/>
          <a:stretch>
            <a:fillRect/>
          </a:stretch>
        </p:blipFill>
        <p:spPr>
          <a:xfrm>
            <a:off x="3815443" y="0"/>
            <a:ext cx="4561114" cy="6858000"/>
          </a:xfrm>
          <a:prstGeom prst="rect">
            <a:avLst/>
          </a:prstGeom>
        </p:spPr>
      </p:pic>
      <p:sp>
        <p:nvSpPr>
          <p:cNvPr id="3" name="Plassholder for innhold 2">
            <a:extLst>
              <a:ext uri="{FF2B5EF4-FFF2-40B4-BE49-F238E27FC236}">
                <a16:creationId xmlns:a16="http://schemas.microsoft.com/office/drawing/2014/main" id="{27C4C2C8-DF66-B690-EDC2-3E6125ED24D6}"/>
              </a:ext>
            </a:extLst>
          </p:cNvPr>
          <p:cNvSpPr>
            <a:spLocks noGrp="1"/>
          </p:cNvSpPr>
          <p:nvPr>
            <p:ph idx="1"/>
          </p:nvPr>
        </p:nvSpPr>
        <p:spPr>
          <a:xfrm>
            <a:off x="952500" y="3783013"/>
            <a:ext cx="10515600" cy="4351338"/>
          </a:xfrm>
        </p:spPr>
        <p:txBody>
          <a:bodyPr vert="horz" lIns="91440" tIns="45720" rIns="91440" bIns="45720" rtlCol="0" anchor="t">
            <a:normAutofit/>
          </a:bodyPr>
          <a:lstStyle/>
          <a:p>
            <a:pPr marL="0" indent="0">
              <a:buNone/>
            </a:pPr>
            <a:r>
              <a:rPr lang="nn-NO" sz="4000">
                <a:latin typeface="Consolas"/>
                <a:cs typeface="Consolas" panose="020B0609020204030204" pitchFamily="49" charset="0"/>
              </a:rPr>
              <a:t>Den svarte polyester-</a:t>
            </a:r>
            <a:r>
              <a:rPr lang="nn-NO" sz="4000" err="1">
                <a:latin typeface="Consolas"/>
                <a:cs typeface="Consolas" panose="020B0609020204030204" pitchFamily="49" charset="0"/>
              </a:rPr>
              <a:t>tightsen</a:t>
            </a:r>
            <a:r>
              <a:rPr lang="nn-NO" sz="4000">
                <a:latin typeface="Consolas"/>
                <a:cs typeface="Consolas" panose="020B0609020204030204" pitchFamily="49" charset="0"/>
              </a:rPr>
              <a:t> klistra seg klamt og kjølig til låra hennar då ho …</a:t>
            </a:r>
          </a:p>
        </p:txBody>
      </p:sp>
      <p:sp>
        <p:nvSpPr>
          <p:cNvPr id="6" name="Plassholder for bunntekst 5">
            <a:extLst>
              <a:ext uri="{FF2B5EF4-FFF2-40B4-BE49-F238E27FC236}">
                <a16:creationId xmlns:a16="http://schemas.microsoft.com/office/drawing/2014/main" id="{4214D2DA-538C-CA4A-D7EF-9424BD5D5A78}"/>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3A2D51D4-F356-1304-77D0-67CC1FC3A41C}"/>
              </a:ext>
            </a:extLst>
          </p:cNvPr>
          <p:cNvSpPr>
            <a:spLocks noGrp="1"/>
          </p:cNvSpPr>
          <p:nvPr>
            <p:ph type="sldNum" sz="quarter" idx="12"/>
          </p:nvPr>
        </p:nvSpPr>
        <p:spPr/>
        <p:txBody>
          <a:bodyPr/>
          <a:lstStyle/>
          <a:p>
            <a:fld id="{13A0A78E-A15D-804F-A7D2-D543F06AE070}" type="slidenum">
              <a:rPr lang="nb-NO" sz="1600" smtClean="0"/>
              <a:t>7</a:t>
            </a:fld>
            <a:endParaRPr lang="nb-NO" sz="1600"/>
          </a:p>
        </p:txBody>
      </p:sp>
    </p:spTree>
    <p:extLst>
      <p:ext uri="{BB962C8B-B14F-4D97-AF65-F5344CB8AC3E}">
        <p14:creationId xmlns:p14="http://schemas.microsoft.com/office/powerpoint/2010/main" val="1124522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person, mørk&#10;&#10;Automatisk generert beskrivelse">
            <a:extLst>
              <a:ext uri="{FF2B5EF4-FFF2-40B4-BE49-F238E27FC236}">
                <a16:creationId xmlns:a16="http://schemas.microsoft.com/office/drawing/2014/main" id="{5FADFD5F-CB91-2F7E-4A63-587870D7441D}"/>
              </a:ext>
            </a:extLst>
          </p:cNvPr>
          <p:cNvPicPr>
            <a:picLocks noChangeAspect="1"/>
          </p:cNvPicPr>
          <p:nvPr/>
        </p:nvPicPr>
        <p:blipFill>
          <a:blip r:embed="rId2"/>
          <a:stretch>
            <a:fillRect/>
          </a:stretch>
        </p:blipFill>
        <p:spPr>
          <a:xfrm>
            <a:off x="0" y="0"/>
            <a:ext cx="12192000" cy="7180801"/>
          </a:xfrm>
          <a:prstGeom prst="rect">
            <a:avLst/>
          </a:prstGeom>
        </p:spPr>
      </p:pic>
      <p:sp>
        <p:nvSpPr>
          <p:cNvPr id="3" name="Plassholder for innhold 2">
            <a:extLst>
              <a:ext uri="{FF2B5EF4-FFF2-40B4-BE49-F238E27FC236}">
                <a16:creationId xmlns:a16="http://schemas.microsoft.com/office/drawing/2014/main" id="{34B14FD4-8ADC-1BC3-FDAE-667BC94AE76A}"/>
              </a:ext>
            </a:extLst>
          </p:cNvPr>
          <p:cNvSpPr>
            <a:spLocks noGrp="1"/>
          </p:cNvSpPr>
          <p:nvPr>
            <p:ph idx="1"/>
          </p:nvPr>
        </p:nvSpPr>
        <p:spPr>
          <a:xfrm>
            <a:off x="838199" y="711200"/>
            <a:ext cx="9099177" cy="4351338"/>
          </a:xfrm>
        </p:spPr>
        <p:txBody>
          <a:bodyPr vert="horz" lIns="91440" tIns="45720" rIns="91440" bIns="45720" rtlCol="0" anchor="t">
            <a:normAutofit/>
          </a:bodyPr>
          <a:lstStyle/>
          <a:p>
            <a:pPr marL="0" indent="0">
              <a:buNone/>
            </a:pPr>
            <a:r>
              <a:rPr lang="nn-NO" sz="4000"/>
              <a:t>Skodda låg skuldertungt på tredje veka i den vesle småbyen, …</a:t>
            </a:r>
            <a:endParaRPr lang="nn-NO" sz="4000">
              <a:cs typeface="Calibri"/>
            </a:endParaRPr>
          </a:p>
        </p:txBody>
      </p:sp>
      <p:sp>
        <p:nvSpPr>
          <p:cNvPr id="8" name="Plassholder for bunntekst 7">
            <a:extLst>
              <a:ext uri="{FF2B5EF4-FFF2-40B4-BE49-F238E27FC236}">
                <a16:creationId xmlns:a16="http://schemas.microsoft.com/office/drawing/2014/main" id="{938E224D-4445-C26C-55AA-FD92435B4803}"/>
              </a:ext>
            </a:extLst>
          </p:cNvPr>
          <p:cNvSpPr>
            <a:spLocks noGrp="1"/>
          </p:cNvSpPr>
          <p:nvPr>
            <p:ph type="ftr" sz="quarter" idx="11"/>
          </p:nvPr>
        </p:nvSpPr>
        <p:spPr/>
        <p:txBody>
          <a:bodyPr/>
          <a:lstStyle/>
          <a:p>
            <a:r>
              <a:rPr lang="nb-NO"/>
              <a:t>Nynorsksenteret</a:t>
            </a:r>
          </a:p>
        </p:txBody>
      </p:sp>
      <p:sp>
        <p:nvSpPr>
          <p:cNvPr id="9" name="Plassholder for lysbildenummer 8">
            <a:extLst>
              <a:ext uri="{FF2B5EF4-FFF2-40B4-BE49-F238E27FC236}">
                <a16:creationId xmlns:a16="http://schemas.microsoft.com/office/drawing/2014/main" id="{FB8092E7-F5B9-FCA5-4E9B-A9C7DB59657D}"/>
              </a:ext>
            </a:extLst>
          </p:cNvPr>
          <p:cNvSpPr>
            <a:spLocks noGrp="1"/>
          </p:cNvSpPr>
          <p:nvPr>
            <p:ph type="sldNum" sz="quarter" idx="12"/>
          </p:nvPr>
        </p:nvSpPr>
        <p:spPr/>
        <p:txBody>
          <a:bodyPr/>
          <a:lstStyle/>
          <a:p>
            <a:fld id="{13A0A78E-A15D-804F-A7D2-D543F06AE070}" type="slidenum">
              <a:rPr lang="nb-NO" sz="1600" smtClean="0"/>
              <a:t>8</a:t>
            </a:fld>
            <a:endParaRPr lang="nb-NO" sz="1600"/>
          </a:p>
        </p:txBody>
      </p:sp>
    </p:spTree>
    <p:extLst>
      <p:ext uri="{BB962C8B-B14F-4D97-AF65-F5344CB8AC3E}">
        <p14:creationId xmlns:p14="http://schemas.microsoft.com/office/powerpoint/2010/main" val="26541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ilhuetter&#10;&#10;Automatisk generert beskrivelse">
            <a:extLst>
              <a:ext uri="{FF2B5EF4-FFF2-40B4-BE49-F238E27FC236}">
                <a16:creationId xmlns:a16="http://schemas.microsoft.com/office/drawing/2014/main" id="{CF8F0658-ED91-D95B-5DE2-9E715624E608}"/>
              </a:ext>
            </a:extLst>
          </p:cNvPr>
          <p:cNvPicPr>
            <a:picLocks noChangeAspect="1"/>
          </p:cNvPicPr>
          <p:nvPr/>
        </p:nvPicPr>
        <p:blipFill>
          <a:blip r:embed="rId2"/>
          <a:stretch>
            <a:fillRect/>
          </a:stretch>
        </p:blipFill>
        <p:spPr>
          <a:xfrm>
            <a:off x="3384550" y="63500"/>
            <a:ext cx="5422900" cy="6731000"/>
          </a:xfrm>
          <a:prstGeom prst="rect">
            <a:avLst/>
          </a:prstGeom>
        </p:spPr>
      </p:pic>
      <p:sp>
        <p:nvSpPr>
          <p:cNvPr id="3" name="Plassholder for innhold 2">
            <a:extLst>
              <a:ext uri="{FF2B5EF4-FFF2-40B4-BE49-F238E27FC236}">
                <a16:creationId xmlns:a16="http://schemas.microsoft.com/office/drawing/2014/main" id="{6C29B2FE-2759-CB78-FCD8-2EDF5761705E}"/>
              </a:ext>
            </a:extLst>
          </p:cNvPr>
          <p:cNvSpPr>
            <a:spLocks noGrp="1"/>
          </p:cNvSpPr>
          <p:nvPr>
            <p:ph idx="1"/>
          </p:nvPr>
        </p:nvSpPr>
        <p:spPr>
          <a:xfrm>
            <a:off x="838200" y="691306"/>
            <a:ext cx="10515600" cy="4351338"/>
          </a:xfrm>
        </p:spPr>
        <p:txBody>
          <a:bodyPr vert="horz" lIns="91440" tIns="45720" rIns="91440" bIns="45720" rtlCol="0" anchor="t">
            <a:normAutofit/>
          </a:bodyPr>
          <a:lstStyle/>
          <a:p>
            <a:pPr marL="0" indent="0">
              <a:buNone/>
            </a:pPr>
            <a:r>
              <a:rPr lang="nn-NO" sz="4000">
                <a:highlight>
                  <a:srgbClr val="000000"/>
                </a:highlight>
              </a:rPr>
              <a:t>Stilla var det verste. Dei visste at han kom att, berre ikkje når det skulle skje.</a:t>
            </a:r>
            <a:endParaRPr lang="nn-NO" sz="4000">
              <a:highlight>
                <a:srgbClr val="000000"/>
              </a:highlight>
              <a:cs typeface="Calibri"/>
            </a:endParaRPr>
          </a:p>
        </p:txBody>
      </p:sp>
      <p:sp>
        <p:nvSpPr>
          <p:cNvPr id="6" name="Plassholder for bunntekst 5">
            <a:extLst>
              <a:ext uri="{FF2B5EF4-FFF2-40B4-BE49-F238E27FC236}">
                <a16:creationId xmlns:a16="http://schemas.microsoft.com/office/drawing/2014/main" id="{1EF7EED6-A9F6-F7DF-139F-A68AFE781435}"/>
              </a:ext>
            </a:extLst>
          </p:cNvPr>
          <p:cNvSpPr>
            <a:spLocks noGrp="1"/>
          </p:cNvSpPr>
          <p:nvPr>
            <p:ph type="ftr" sz="quarter" idx="11"/>
          </p:nvPr>
        </p:nvSpPr>
        <p:spPr/>
        <p:txBody>
          <a:bodyPr/>
          <a:lstStyle/>
          <a:p>
            <a:r>
              <a:rPr lang="nb-NO"/>
              <a:t>Nynorsksenteret</a:t>
            </a:r>
          </a:p>
        </p:txBody>
      </p:sp>
      <p:sp>
        <p:nvSpPr>
          <p:cNvPr id="7" name="Plassholder for lysbildenummer 6">
            <a:extLst>
              <a:ext uri="{FF2B5EF4-FFF2-40B4-BE49-F238E27FC236}">
                <a16:creationId xmlns:a16="http://schemas.microsoft.com/office/drawing/2014/main" id="{F935E717-A581-2A9B-5071-A87C8F5CDA6B}"/>
              </a:ext>
            </a:extLst>
          </p:cNvPr>
          <p:cNvSpPr>
            <a:spLocks noGrp="1"/>
          </p:cNvSpPr>
          <p:nvPr>
            <p:ph type="sldNum" sz="quarter" idx="12"/>
          </p:nvPr>
        </p:nvSpPr>
        <p:spPr/>
        <p:txBody>
          <a:bodyPr/>
          <a:lstStyle/>
          <a:p>
            <a:fld id="{13A0A78E-A15D-804F-A7D2-D543F06AE070}" type="slidenum">
              <a:rPr lang="nb-NO" sz="1600" smtClean="0"/>
              <a:t>9</a:t>
            </a:fld>
            <a:endParaRPr lang="nb-NO" sz="1600"/>
          </a:p>
        </p:txBody>
      </p:sp>
    </p:spTree>
    <p:extLst>
      <p:ext uri="{BB962C8B-B14F-4D97-AF65-F5344CB8AC3E}">
        <p14:creationId xmlns:p14="http://schemas.microsoft.com/office/powerpoint/2010/main" val="2101616119"/>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6" ma:contentTypeDescription="Opprett et nytt dokument." ma:contentTypeScope="" ma:versionID="49cfc2ab6d04c46cfad7fff509e8a495">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711e54b3f537bb92d0586e277b3868df"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Props1.xml><?xml version="1.0" encoding="utf-8"?>
<ds:datastoreItem xmlns:ds="http://schemas.openxmlformats.org/officeDocument/2006/customXml" ds:itemID="{7822B537-EFB6-4FA4-B7B7-FE596482FF13}"/>
</file>

<file path=customXml/itemProps2.xml><?xml version="1.0" encoding="utf-8"?>
<ds:datastoreItem xmlns:ds="http://schemas.openxmlformats.org/officeDocument/2006/customXml" ds:itemID="{84C23732-0F0D-48F0-B33F-3BA184445575}">
  <ds:schemaRefs>
    <ds:schemaRef ds:uri="http://schemas.microsoft.com/sharepoint/v3/contenttype/forms"/>
  </ds:schemaRefs>
</ds:datastoreItem>
</file>

<file path=customXml/itemProps3.xml><?xml version="1.0" encoding="utf-8"?>
<ds:datastoreItem xmlns:ds="http://schemas.openxmlformats.org/officeDocument/2006/customXml" ds:itemID="{F5ED028D-1810-4A77-B95B-EDBCCF5D4189}">
  <ds:schemaRefs>
    <ds:schemaRef ds:uri="24b454b6-9e0d-47d6-a0fd-eade54d93da9"/>
    <ds:schemaRef ds:uri="f43e69bd-7608-4935-a81f-029f86b977d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Office-tema</vt:lpstr>
      <vt:lpstr>Skriv ei grøss-og-gru-historie!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Ordbank til skumle forteljingar</vt:lpstr>
      <vt:lpstr>Klassa sin eigen ordbank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 hadde ikkje trudd det var slik det skulle kjennast. Å køyre ein kniv inn i menneskekjøt. </dc:title>
  <dc:creator>Jorid Oddveig Saure</dc:creator>
  <cp:revision>1</cp:revision>
  <dcterms:created xsi:type="dcterms:W3CDTF">2022-10-27T07:53:36Z</dcterms:created>
  <dcterms:modified xsi:type="dcterms:W3CDTF">2022-10-27T09:02:14Z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