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Auto Pro" panose="020B0604020202020204" charset="0"/>
      <p:regular r:id="rId18"/>
      <p:bold r:id="rId19"/>
    </p:embeddedFont>
    <p:embeddedFont>
      <p:font typeface="Britannic Bold" panose="020B0903060703020204" pitchFamily="34" charset="0"/>
      <p:regular r:id="rId20"/>
    </p:embeddedFont>
    <p:embeddedFont>
      <p:font typeface="Cooper Black" panose="0208090404030B020404" pitchFamily="18" charset="0"/>
      <p:regular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Genty Sans" panose="020B0604020202020204" charset="0"/>
      <p:regular r:id="rId26"/>
    </p:embeddedFont>
    <p:embeddedFont>
      <p:font typeface="Quicksand" panose="020B0604020202020204" charset="0"/>
      <p:regular r:id="rId27"/>
    </p:embeddedFont>
    <p:embeddedFont>
      <p:font typeface="Quicksand Bold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FAF03-970F-4F51-90BB-9EB68FA1C307}" v="9" dt="2024-05-27T11:36:12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0" d="100"/>
          <a:sy n="70" d="100"/>
        </p:scale>
        <p:origin x="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A9DFAF03-970F-4F51-90BB-9EB68FA1C307}"/>
    <pc:docChg chg="undo custSel modSld">
      <pc:chgData name="Arild Torvund Olsen" userId="3423d729-1e8d-4c10-9ef2-90385d563038" providerId="ADAL" clId="{A9DFAF03-970F-4F51-90BB-9EB68FA1C307}" dt="2024-05-27T11:40:51.737" v="161" actId="120"/>
      <pc:docMkLst>
        <pc:docMk/>
      </pc:docMkLst>
      <pc:sldChg chg="modSp mod">
        <pc:chgData name="Arild Torvund Olsen" userId="3423d729-1e8d-4c10-9ef2-90385d563038" providerId="ADAL" clId="{A9DFAF03-970F-4F51-90BB-9EB68FA1C307}" dt="2024-05-27T11:24:54.954" v="2" actId="20577"/>
        <pc:sldMkLst>
          <pc:docMk/>
          <pc:sldMk cId="0" sldId="256"/>
        </pc:sldMkLst>
        <pc:spChg chg="mod">
          <ac:chgData name="Arild Torvund Olsen" userId="3423d729-1e8d-4c10-9ef2-90385d563038" providerId="ADAL" clId="{A9DFAF03-970F-4F51-90BB-9EB68FA1C307}" dt="2024-05-27T11:24:54.954" v="2" actId="20577"/>
          <ac:spMkLst>
            <pc:docMk/>
            <pc:sldMk cId="0" sldId="256"/>
            <ac:spMk id="19" creationId="{00000000-0000-0000-0000-000000000000}"/>
          </ac:spMkLst>
        </pc:spChg>
      </pc:sldChg>
      <pc:sldChg chg="modSp mod">
        <pc:chgData name="Arild Torvund Olsen" userId="3423d729-1e8d-4c10-9ef2-90385d563038" providerId="ADAL" clId="{A9DFAF03-970F-4F51-90BB-9EB68FA1C307}" dt="2024-05-27T11:25:09.620" v="4" actId="20577"/>
        <pc:sldMkLst>
          <pc:docMk/>
          <pc:sldMk cId="0" sldId="257"/>
        </pc:sldMkLst>
        <pc:spChg chg="mod">
          <ac:chgData name="Arild Torvund Olsen" userId="3423d729-1e8d-4c10-9ef2-90385d563038" providerId="ADAL" clId="{A9DFAF03-970F-4F51-90BB-9EB68FA1C307}" dt="2024-05-27T11:25:09.620" v="4" actId="20577"/>
          <ac:spMkLst>
            <pc:docMk/>
            <pc:sldMk cId="0" sldId="257"/>
            <ac:spMk id="20" creationId="{00000000-0000-0000-0000-000000000000}"/>
          </ac:spMkLst>
        </pc:spChg>
      </pc:sldChg>
      <pc:sldChg chg="addSp delSp modSp mod">
        <pc:chgData name="Arild Torvund Olsen" userId="3423d729-1e8d-4c10-9ef2-90385d563038" providerId="ADAL" clId="{A9DFAF03-970F-4F51-90BB-9EB68FA1C307}" dt="2024-05-27T11:28:05.472" v="23" actId="1076"/>
        <pc:sldMkLst>
          <pc:docMk/>
          <pc:sldMk cId="0" sldId="258"/>
        </pc:sldMkLst>
        <pc:spChg chg="mod">
          <ac:chgData name="Arild Torvund Olsen" userId="3423d729-1e8d-4c10-9ef2-90385d563038" providerId="ADAL" clId="{A9DFAF03-970F-4F51-90BB-9EB68FA1C307}" dt="2024-05-27T11:26:01.678" v="5" actId="790"/>
          <ac:spMkLst>
            <pc:docMk/>
            <pc:sldMk cId="0" sldId="258"/>
            <ac:spMk id="9" creationId="{00000000-0000-0000-0000-000000000000}"/>
          </ac:spMkLst>
        </pc:spChg>
        <pc:spChg chg="mod">
          <ac:chgData name="Arild Torvund Olsen" userId="3423d729-1e8d-4c10-9ef2-90385d563038" providerId="ADAL" clId="{A9DFAF03-970F-4F51-90BB-9EB68FA1C307}" dt="2024-05-27T11:26:07.501" v="6" actId="790"/>
          <ac:spMkLst>
            <pc:docMk/>
            <pc:sldMk cId="0" sldId="258"/>
            <ac:spMk id="37" creationId="{00000000-0000-0000-0000-000000000000}"/>
          </ac:spMkLst>
        </pc:spChg>
        <pc:spChg chg="add del mod">
          <ac:chgData name="Arild Torvund Olsen" userId="3423d729-1e8d-4c10-9ef2-90385d563038" providerId="ADAL" clId="{A9DFAF03-970F-4F51-90BB-9EB68FA1C307}" dt="2024-05-27T11:27:16.131" v="13"/>
          <ac:spMkLst>
            <pc:docMk/>
            <pc:sldMk cId="0" sldId="258"/>
            <ac:spMk id="38" creationId="{1270357C-8F33-04EB-5FFE-E8D1DFF8D4C5}"/>
          </ac:spMkLst>
        </pc:spChg>
        <pc:spChg chg="add mod">
          <ac:chgData name="Arild Torvund Olsen" userId="3423d729-1e8d-4c10-9ef2-90385d563038" providerId="ADAL" clId="{A9DFAF03-970F-4F51-90BB-9EB68FA1C307}" dt="2024-05-27T11:27:13.293" v="11" actId="14100"/>
          <ac:spMkLst>
            <pc:docMk/>
            <pc:sldMk cId="0" sldId="258"/>
            <ac:spMk id="39" creationId="{19F0BF7B-7E5C-791C-6FF2-80913D553FFB}"/>
          </ac:spMkLst>
        </pc:spChg>
        <pc:spChg chg="add mod">
          <ac:chgData name="Arild Torvund Olsen" userId="3423d729-1e8d-4c10-9ef2-90385d563038" providerId="ADAL" clId="{A9DFAF03-970F-4F51-90BB-9EB68FA1C307}" dt="2024-05-27T11:27:36.593" v="18" actId="1076"/>
          <ac:spMkLst>
            <pc:docMk/>
            <pc:sldMk cId="0" sldId="258"/>
            <ac:spMk id="40" creationId="{C2068145-C1B2-C883-B9A4-BEF65F6972C4}"/>
          </ac:spMkLst>
        </pc:spChg>
        <pc:spChg chg="add mod">
          <ac:chgData name="Arild Torvund Olsen" userId="3423d729-1e8d-4c10-9ef2-90385d563038" providerId="ADAL" clId="{A9DFAF03-970F-4F51-90BB-9EB68FA1C307}" dt="2024-05-27T11:27:29.842" v="16"/>
          <ac:spMkLst>
            <pc:docMk/>
            <pc:sldMk cId="0" sldId="258"/>
            <ac:spMk id="41" creationId="{0447F98E-9E0F-C227-3FC0-06D35603D2A2}"/>
          </ac:spMkLst>
        </pc:spChg>
        <pc:spChg chg="add mod">
          <ac:chgData name="Arild Torvund Olsen" userId="3423d729-1e8d-4c10-9ef2-90385d563038" providerId="ADAL" clId="{A9DFAF03-970F-4F51-90BB-9EB68FA1C307}" dt="2024-05-27T11:28:05.472" v="23" actId="1076"/>
          <ac:spMkLst>
            <pc:docMk/>
            <pc:sldMk cId="0" sldId="258"/>
            <ac:spMk id="42" creationId="{84850803-4AA9-8BB9-089A-6C54418275A5}"/>
          </ac:spMkLst>
        </pc:spChg>
        <pc:spChg chg="add mod">
          <ac:chgData name="Arild Torvund Olsen" userId="3423d729-1e8d-4c10-9ef2-90385d563038" providerId="ADAL" clId="{A9DFAF03-970F-4F51-90BB-9EB68FA1C307}" dt="2024-05-27T11:28:00.574" v="22" actId="1076"/>
          <ac:spMkLst>
            <pc:docMk/>
            <pc:sldMk cId="0" sldId="258"/>
            <ac:spMk id="43" creationId="{6717AA1C-7E85-912A-E230-C5B68309F56F}"/>
          </ac:spMkLst>
        </pc:spChg>
      </pc:sldChg>
      <pc:sldChg chg="modSp mod">
        <pc:chgData name="Arild Torvund Olsen" userId="3423d729-1e8d-4c10-9ef2-90385d563038" providerId="ADAL" clId="{A9DFAF03-970F-4F51-90BB-9EB68FA1C307}" dt="2024-05-27T11:29:43.169" v="29" actId="20577"/>
        <pc:sldMkLst>
          <pc:docMk/>
          <pc:sldMk cId="0" sldId="259"/>
        </pc:sldMkLst>
        <pc:spChg chg="mod">
          <ac:chgData name="Arild Torvund Olsen" userId="3423d729-1e8d-4c10-9ef2-90385d563038" providerId="ADAL" clId="{A9DFAF03-970F-4F51-90BB-9EB68FA1C307}" dt="2024-05-27T11:29:41.463" v="28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Arild Torvund Olsen" userId="3423d729-1e8d-4c10-9ef2-90385d563038" providerId="ADAL" clId="{A9DFAF03-970F-4F51-90BB-9EB68FA1C307}" dt="2024-05-27T11:29:43.169" v="29" actId="20577"/>
          <ac:spMkLst>
            <pc:docMk/>
            <pc:sldMk cId="0" sldId="259"/>
            <ac:spMk id="20" creationId="{00000000-0000-0000-0000-000000000000}"/>
          </ac:spMkLst>
        </pc:spChg>
      </pc:sldChg>
      <pc:sldChg chg="modSp mod">
        <pc:chgData name="Arild Torvund Olsen" userId="3423d729-1e8d-4c10-9ef2-90385d563038" providerId="ADAL" clId="{A9DFAF03-970F-4F51-90BB-9EB68FA1C307}" dt="2024-05-27T11:30:50.138" v="32" actId="20577"/>
        <pc:sldMkLst>
          <pc:docMk/>
          <pc:sldMk cId="0" sldId="260"/>
        </pc:sldMkLst>
        <pc:spChg chg="mod">
          <ac:chgData name="Arild Torvund Olsen" userId="3423d729-1e8d-4c10-9ef2-90385d563038" providerId="ADAL" clId="{A9DFAF03-970F-4F51-90BB-9EB68FA1C307}" dt="2024-05-27T11:30:34.468" v="30" actId="790"/>
          <ac:spMkLst>
            <pc:docMk/>
            <pc:sldMk cId="0" sldId="260"/>
            <ac:spMk id="7" creationId="{00000000-0000-0000-0000-000000000000}"/>
          </ac:spMkLst>
        </pc:spChg>
        <pc:spChg chg="mod">
          <ac:chgData name="Arild Torvund Olsen" userId="3423d729-1e8d-4c10-9ef2-90385d563038" providerId="ADAL" clId="{A9DFAF03-970F-4F51-90BB-9EB68FA1C307}" dt="2024-05-27T11:30:50.138" v="32" actId="20577"/>
          <ac:spMkLst>
            <pc:docMk/>
            <pc:sldMk cId="0" sldId="260"/>
            <ac:spMk id="16" creationId="{00000000-0000-0000-0000-000000000000}"/>
          </ac:spMkLst>
        </pc:spChg>
      </pc:sldChg>
      <pc:sldChg chg="addSp modSp mod">
        <pc:chgData name="Arild Torvund Olsen" userId="3423d729-1e8d-4c10-9ef2-90385d563038" providerId="ADAL" clId="{A9DFAF03-970F-4F51-90BB-9EB68FA1C307}" dt="2024-05-27T11:32:42.485" v="36" actId="790"/>
        <pc:sldMkLst>
          <pc:docMk/>
          <pc:sldMk cId="0" sldId="261"/>
        </pc:sldMkLst>
        <pc:spChg chg="mod">
          <ac:chgData name="Arild Torvund Olsen" userId="3423d729-1e8d-4c10-9ef2-90385d563038" providerId="ADAL" clId="{A9DFAF03-970F-4F51-90BB-9EB68FA1C307}" dt="2024-05-27T11:32:42.485" v="36" actId="790"/>
          <ac:spMkLst>
            <pc:docMk/>
            <pc:sldMk cId="0" sldId="261"/>
            <ac:spMk id="7" creationId="{00000000-0000-0000-0000-000000000000}"/>
          </ac:spMkLst>
        </pc:spChg>
        <pc:spChg chg="add mod">
          <ac:chgData name="Arild Torvund Olsen" userId="3423d729-1e8d-4c10-9ef2-90385d563038" providerId="ADAL" clId="{A9DFAF03-970F-4F51-90BB-9EB68FA1C307}" dt="2024-05-27T11:32:21.075" v="34" actId="1076"/>
          <ac:spMkLst>
            <pc:docMk/>
            <pc:sldMk cId="0" sldId="261"/>
            <ac:spMk id="15" creationId="{5FA5F909-9F81-D949-E3F7-2ADF5357F8C5}"/>
          </ac:spMkLst>
        </pc:spChg>
        <pc:spChg chg="mod">
          <ac:chgData name="Arild Torvund Olsen" userId="3423d729-1e8d-4c10-9ef2-90385d563038" providerId="ADAL" clId="{A9DFAF03-970F-4F51-90BB-9EB68FA1C307}" dt="2024-05-27T11:32:32.079" v="35" actId="1076"/>
          <ac:spMkLst>
            <pc:docMk/>
            <pc:sldMk cId="0" sldId="261"/>
            <ac:spMk id="17" creationId="{332C9EA8-FC47-A940-7B33-FB387C2F7E85}"/>
          </ac:spMkLst>
        </pc:spChg>
      </pc:sldChg>
      <pc:sldChg chg="modSp mod">
        <pc:chgData name="Arild Torvund Olsen" userId="3423d729-1e8d-4c10-9ef2-90385d563038" providerId="ADAL" clId="{A9DFAF03-970F-4F51-90BB-9EB68FA1C307}" dt="2024-05-27T11:32:51.041" v="37" actId="790"/>
        <pc:sldMkLst>
          <pc:docMk/>
          <pc:sldMk cId="0" sldId="262"/>
        </pc:sldMkLst>
        <pc:spChg chg="mod">
          <ac:chgData name="Arild Torvund Olsen" userId="3423d729-1e8d-4c10-9ef2-90385d563038" providerId="ADAL" clId="{A9DFAF03-970F-4F51-90BB-9EB68FA1C307}" dt="2024-05-27T11:32:51.041" v="37" actId="790"/>
          <ac:spMkLst>
            <pc:docMk/>
            <pc:sldMk cId="0" sldId="262"/>
            <ac:spMk id="18" creationId="{00000000-0000-0000-0000-000000000000}"/>
          </ac:spMkLst>
        </pc:spChg>
      </pc:sldChg>
      <pc:sldChg chg="modSp mod">
        <pc:chgData name="Arild Torvund Olsen" userId="3423d729-1e8d-4c10-9ef2-90385d563038" providerId="ADAL" clId="{A9DFAF03-970F-4F51-90BB-9EB68FA1C307}" dt="2024-05-27T11:33:13.978" v="38" actId="20577"/>
        <pc:sldMkLst>
          <pc:docMk/>
          <pc:sldMk cId="0" sldId="263"/>
        </pc:sldMkLst>
        <pc:spChg chg="mod">
          <ac:chgData name="Arild Torvund Olsen" userId="3423d729-1e8d-4c10-9ef2-90385d563038" providerId="ADAL" clId="{A9DFAF03-970F-4F51-90BB-9EB68FA1C307}" dt="2024-05-27T11:33:13.978" v="38" actId="20577"/>
          <ac:spMkLst>
            <pc:docMk/>
            <pc:sldMk cId="0" sldId="263"/>
            <ac:spMk id="7" creationId="{00000000-0000-0000-0000-000000000000}"/>
          </ac:spMkLst>
        </pc:spChg>
      </pc:sldChg>
      <pc:sldChg chg="modSp mod">
        <pc:chgData name="Arild Torvund Olsen" userId="3423d729-1e8d-4c10-9ef2-90385d563038" providerId="ADAL" clId="{A9DFAF03-970F-4F51-90BB-9EB68FA1C307}" dt="2024-05-27T11:40:51.737" v="161" actId="120"/>
        <pc:sldMkLst>
          <pc:docMk/>
          <pc:sldMk cId="0" sldId="264"/>
        </pc:sldMkLst>
        <pc:spChg chg="mod">
          <ac:chgData name="Arild Torvund Olsen" userId="3423d729-1e8d-4c10-9ef2-90385d563038" providerId="ADAL" clId="{A9DFAF03-970F-4F51-90BB-9EB68FA1C307}" dt="2024-05-27T11:33:39.002" v="39" actId="790"/>
          <ac:spMkLst>
            <pc:docMk/>
            <pc:sldMk cId="0" sldId="264"/>
            <ac:spMk id="21" creationId="{00000000-0000-0000-0000-000000000000}"/>
          </ac:spMkLst>
        </pc:spChg>
        <pc:spChg chg="mod">
          <ac:chgData name="Arild Torvund Olsen" userId="3423d729-1e8d-4c10-9ef2-90385d563038" providerId="ADAL" clId="{A9DFAF03-970F-4F51-90BB-9EB68FA1C307}" dt="2024-05-27T11:40:51.737" v="161" actId="120"/>
          <ac:spMkLst>
            <pc:docMk/>
            <pc:sldMk cId="0" sldId="264"/>
            <ac:spMk id="22" creationId="{00000000-0000-0000-0000-000000000000}"/>
          </ac:spMkLst>
        </pc:spChg>
      </pc:sldChg>
      <pc:sldChg chg="addSp delSp modSp mod">
        <pc:chgData name="Arild Torvund Olsen" userId="3423d729-1e8d-4c10-9ef2-90385d563038" providerId="ADAL" clId="{A9DFAF03-970F-4F51-90BB-9EB68FA1C307}" dt="2024-05-27T11:37:32.577" v="151" actId="20577"/>
        <pc:sldMkLst>
          <pc:docMk/>
          <pc:sldMk cId="0" sldId="265"/>
        </pc:sldMkLst>
        <pc:spChg chg="add del mod">
          <ac:chgData name="Arild Torvund Olsen" userId="3423d729-1e8d-4c10-9ef2-90385d563038" providerId="ADAL" clId="{A9DFAF03-970F-4F51-90BB-9EB68FA1C307}" dt="2024-05-27T11:35:32.549" v="50"/>
          <ac:spMkLst>
            <pc:docMk/>
            <pc:sldMk cId="0" sldId="265"/>
            <ac:spMk id="17" creationId="{6A7BC6FB-303C-A761-9362-14B9E77CBD7A}"/>
          </ac:spMkLst>
        </pc:spChg>
        <pc:spChg chg="add del mod">
          <ac:chgData name="Arild Torvund Olsen" userId="3423d729-1e8d-4c10-9ef2-90385d563038" providerId="ADAL" clId="{A9DFAF03-970F-4F51-90BB-9EB68FA1C307}" dt="2024-05-27T11:37:32.577" v="151" actId="20577"/>
          <ac:spMkLst>
            <pc:docMk/>
            <pc:sldMk cId="0" sldId="265"/>
            <ac:spMk id="18" creationId="{88ED6880-B48D-9399-D185-32B90BA7B984}"/>
          </ac:spMkLst>
        </pc:spChg>
      </pc:sldChg>
      <pc:sldChg chg="modSp mod">
        <pc:chgData name="Arild Torvund Olsen" userId="3423d729-1e8d-4c10-9ef2-90385d563038" providerId="ADAL" clId="{A9DFAF03-970F-4F51-90BB-9EB68FA1C307}" dt="2024-05-27T11:39:12.837" v="155" actId="20577"/>
        <pc:sldMkLst>
          <pc:docMk/>
          <pc:sldMk cId="0" sldId="266"/>
        </pc:sldMkLst>
        <pc:spChg chg="mod">
          <ac:chgData name="Arild Torvund Olsen" userId="3423d729-1e8d-4c10-9ef2-90385d563038" providerId="ADAL" clId="{A9DFAF03-970F-4F51-90BB-9EB68FA1C307}" dt="2024-05-27T11:39:12.837" v="155" actId="20577"/>
          <ac:spMkLst>
            <pc:docMk/>
            <pc:sldMk cId="0" sldId="266"/>
            <ac:spMk id="13" creationId="{00000000-0000-0000-0000-000000000000}"/>
          </ac:spMkLst>
        </pc:spChg>
        <pc:spChg chg="mod">
          <ac:chgData name="Arild Torvund Olsen" userId="3423d729-1e8d-4c10-9ef2-90385d563038" providerId="ADAL" clId="{A9DFAF03-970F-4F51-90BB-9EB68FA1C307}" dt="2024-05-27T11:37:55.796" v="152" actId="790"/>
          <ac:spMkLst>
            <pc:docMk/>
            <pc:sldMk cId="0" sldId="266"/>
            <ac:spMk id="15" creationId="{00000000-0000-0000-0000-000000000000}"/>
          </ac:spMkLst>
        </pc:spChg>
      </pc:sldChg>
      <pc:sldChg chg="modSp mod">
        <pc:chgData name="Arild Torvund Olsen" userId="3423d729-1e8d-4c10-9ef2-90385d563038" providerId="ADAL" clId="{A9DFAF03-970F-4F51-90BB-9EB68FA1C307}" dt="2024-05-27T11:39:56.725" v="159" actId="20577"/>
        <pc:sldMkLst>
          <pc:docMk/>
          <pc:sldMk cId="0" sldId="267"/>
        </pc:sldMkLst>
        <pc:spChg chg="mod">
          <ac:chgData name="Arild Torvund Olsen" userId="3423d729-1e8d-4c10-9ef2-90385d563038" providerId="ADAL" clId="{A9DFAF03-970F-4F51-90BB-9EB68FA1C307}" dt="2024-05-27T11:39:36.211" v="157" actId="790"/>
          <ac:spMkLst>
            <pc:docMk/>
            <pc:sldMk cId="0" sldId="267"/>
            <ac:spMk id="5" creationId="{00000000-0000-0000-0000-000000000000}"/>
          </ac:spMkLst>
        </pc:spChg>
        <pc:spChg chg="mod">
          <ac:chgData name="Arild Torvund Olsen" userId="3423d729-1e8d-4c10-9ef2-90385d563038" providerId="ADAL" clId="{A9DFAF03-970F-4F51-90BB-9EB68FA1C307}" dt="2024-05-27T11:39:31.706" v="156" actId="790"/>
          <ac:spMkLst>
            <pc:docMk/>
            <pc:sldMk cId="0" sldId="267"/>
            <ac:spMk id="6" creationId="{00000000-0000-0000-0000-000000000000}"/>
          </ac:spMkLst>
        </pc:spChg>
        <pc:spChg chg="mod">
          <ac:chgData name="Arild Torvund Olsen" userId="3423d729-1e8d-4c10-9ef2-90385d563038" providerId="ADAL" clId="{A9DFAF03-970F-4F51-90BB-9EB68FA1C307}" dt="2024-05-27T11:39:56.725" v="159" actId="20577"/>
          <ac:spMkLst>
            <pc:docMk/>
            <pc:sldMk cId="0" sldId="267"/>
            <ac:spMk id="14" creationId="{00000000-0000-0000-0000-000000000000}"/>
          </ac:spMkLst>
        </pc:spChg>
      </pc:sldChg>
      <pc:sldChg chg="modSp mod">
        <pc:chgData name="Arild Torvund Olsen" userId="3423d729-1e8d-4c10-9ef2-90385d563038" providerId="ADAL" clId="{A9DFAF03-970F-4F51-90BB-9EB68FA1C307}" dt="2024-05-27T11:40:10.757" v="160" actId="790"/>
        <pc:sldMkLst>
          <pc:docMk/>
          <pc:sldMk cId="0" sldId="268"/>
        </pc:sldMkLst>
        <pc:spChg chg="mod">
          <ac:chgData name="Arild Torvund Olsen" userId="3423d729-1e8d-4c10-9ef2-90385d563038" providerId="ADAL" clId="{A9DFAF03-970F-4F51-90BB-9EB68FA1C307}" dt="2024-05-27T11:40:10.757" v="160" actId="790"/>
          <ac:spMkLst>
            <pc:docMk/>
            <pc:sldMk cId="0" sldId="268"/>
            <ac:spMk id="2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.svg"/><Relationship Id="rId7" Type="http://schemas.openxmlformats.org/officeDocument/2006/relationships/image" Target="../media/image4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75.svg"/><Relationship Id="rId10" Type="http://schemas.openxmlformats.org/officeDocument/2006/relationships/image" Target="../media/image81.png"/><Relationship Id="rId4" Type="http://schemas.openxmlformats.org/officeDocument/2006/relationships/image" Target="../media/image74.png"/><Relationship Id="rId9" Type="http://schemas.openxmlformats.org/officeDocument/2006/relationships/image" Target="../media/image8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nl.no/agurktid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4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10" Type="http://schemas.openxmlformats.org/officeDocument/2006/relationships/image" Target="../media/image83.svg"/><Relationship Id="rId4" Type="http://schemas.openxmlformats.org/officeDocument/2006/relationships/image" Target="../media/image42.png"/><Relationship Id="rId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18" Type="http://schemas.openxmlformats.org/officeDocument/2006/relationships/image" Target="../media/image8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4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5" Type="http://schemas.openxmlformats.org/officeDocument/2006/relationships/image" Target="../media/image51.svg"/><Relationship Id="rId10" Type="http://schemas.openxmlformats.org/officeDocument/2006/relationships/image" Target="../media/image13.png"/><Relationship Id="rId19" Type="http://schemas.openxmlformats.org/officeDocument/2006/relationships/image" Target="../media/image85.sv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7.svg"/><Relationship Id="rId18" Type="http://schemas.openxmlformats.org/officeDocument/2006/relationships/image" Target="../media/image88.png"/><Relationship Id="rId26" Type="http://schemas.openxmlformats.org/officeDocument/2006/relationships/image" Target="../media/image54.png"/><Relationship Id="rId3" Type="http://schemas.openxmlformats.org/officeDocument/2006/relationships/image" Target="../media/image8.svg"/><Relationship Id="rId21" Type="http://schemas.openxmlformats.org/officeDocument/2006/relationships/image" Target="../media/image49.svg"/><Relationship Id="rId7" Type="http://schemas.openxmlformats.org/officeDocument/2006/relationships/image" Target="../media/image14.svg"/><Relationship Id="rId12" Type="http://schemas.openxmlformats.org/officeDocument/2006/relationships/image" Target="../media/image86.png"/><Relationship Id="rId17" Type="http://schemas.openxmlformats.org/officeDocument/2006/relationships/image" Target="../media/image35.svg"/><Relationship Id="rId25" Type="http://schemas.openxmlformats.org/officeDocument/2006/relationships/image" Target="../media/image31.svg"/><Relationship Id="rId2" Type="http://schemas.openxmlformats.org/officeDocument/2006/relationships/image" Target="../media/image7.png"/><Relationship Id="rId16" Type="http://schemas.openxmlformats.org/officeDocument/2006/relationships/image" Target="../media/image34.png"/><Relationship Id="rId20" Type="http://schemas.openxmlformats.org/officeDocument/2006/relationships/image" Target="../media/image48.pn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3.svg"/><Relationship Id="rId24" Type="http://schemas.openxmlformats.org/officeDocument/2006/relationships/image" Target="../media/image30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91.svg"/><Relationship Id="rId28" Type="http://schemas.openxmlformats.org/officeDocument/2006/relationships/image" Target="../media/image70.png"/><Relationship Id="rId10" Type="http://schemas.openxmlformats.org/officeDocument/2006/relationships/image" Target="../media/image42.png"/><Relationship Id="rId19" Type="http://schemas.openxmlformats.org/officeDocument/2006/relationships/image" Target="../media/image89.svg"/><Relationship Id="rId31" Type="http://schemas.openxmlformats.org/officeDocument/2006/relationships/image" Target="../media/image93.svg"/><Relationship Id="rId4" Type="http://schemas.openxmlformats.org/officeDocument/2006/relationships/image" Target="../media/image5.png"/><Relationship Id="rId9" Type="http://schemas.openxmlformats.org/officeDocument/2006/relationships/image" Target="../media/image4.svg"/><Relationship Id="rId14" Type="http://schemas.openxmlformats.org/officeDocument/2006/relationships/image" Target="../media/image11.png"/><Relationship Id="rId22" Type="http://schemas.openxmlformats.org/officeDocument/2006/relationships/image" Target="../media/image90.png"/><Relationship Id="rId27" Type="http://schemas.openxmlformats.org/officeDocument/2006/relationships/image" Target="../media/image55.svg"/><Relationship Id="rId30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18" Type="http://schemas.openxmlformats.org/officeDocument/2006/relationships/image" Target="../media/image15.png"/><Relationship Id="rId3" Type="http://schemas.openxmlformats.org/officeDocument/2006/relationships/image" Target="../media/image14.svg"/><Relationship Id="rId21" Type="http://schemas.openxmlformats.org/officeDocument/2006/relationships/image" Target="../media/image18.svg"/><Relationship Id="rId7" Type="http://schemas.openxmlformats.org/officeDocument/2006/relationships/image" Target="../media/image8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13.png"/><Relationship Id="rId16" Type="http://schemas.openxmlformats.org/officeDocument/2006/relationships/image" Target="../media/image4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6.svg"/><Relationship Id="rId7" Type="http://schemas.openxmlformats.org/officeDocument/2006/relationships/image" Target="../media/image29.svg"/><Relationship Id="rId12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openxmlformats.org/officeDocument/2006/relationships/image" Target="../media/image31.svg"/><Relationship Id="rId10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18" Type="http://schemas.openxmlformats.org/officeDocument/2006/relationships/image" Target="../media/image50.png"/><Relationship Id="rId3" Type="http://schemas.openxmlformats.org/officeDocument/2006/relationships/image" Target="../media/image2.svg"/><Relationship Id="rId21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4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5" Type="http://schemas.openxmlformats.org/officeDocument/2006/relationships/image" Target="../media/image20.svg"/><Relationship Id="rId10" Type="http://schemas.openxmlformats.org/officeDocument/2006/relationships/image" Target="../media/image13.png"/><Relationship Id="rId19" Type="http://schemas.openxmlformats.org/officeDocument/2006/relationships/image" Target="../media/image51.sv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4.png"/><Relationship Id="rId17" Type="http://schemas.openxmlformats.org/officeDocument/2006/relationships/image" Target="../media/image53.sv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image" Target="../media/image14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1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sv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2.svg"/><Relationship Id="rId3" Type="http://schemas.openxmlformats.org/officeDocument/2006/relationships/image" Target="../media/image14.svg"/><Relationship Id="rId7" Type="http://schemas.openxmlformats.org/officeDocument/2006/relationships/image" Target="../media/image68.sv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3.svg"/><Relationship Id="rId5" Type="http://schemas.openxmlformats.org/officeDocument/2006/relationships/image" Target="../media/image55.svg"/><Relationship Id="rId10" Type="http://schemas.openxmlformats.org/officeDocument/2006/relationships/image" Target="../media/image72.png"/><Relationship Id="rId4" Type="http://schemas.openxmlformats.org/officeDocument/2006/relationships/image" Target="../media/image54.png"/><Relationship Id="rId9" Type="http://schemas.openxmlformats.org/officeDocument/2006/relationships/image" Target="../media/image7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77.png"/><Relationship Id="rId3" Type="http://schemas.openxmlformats.org/officeDocument/2006/relationships/image" Target="../media/image6.svg"/><Relationship Id="rId7" Type="http://schemas.openxmlformats.org/officeDocument/2006/relationships/image" Target="../media/image75.svg"/><Relationship Id="rId12" Type="http://schemas.openxmlformats.org/officeDocument/2006/relationships/image" Target="../media/image29.svg"/><Relationship Id="rId2" Type="http://schemas.openxmlformats.org/officeDocument/2006/relationships/image" Target="../media/image5.pn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28.png"/><Relationship Id="rId5" Type="http://schemas.openxmlformats.org/officeDocument/2006/relationships/image" Target="../media/image31.svg"/><Relationship Id="rId15" Type="http://schemas.openxmlformats.org/officeDocument/2006/relationships/image" Target="../media/image79.png"/><Relationship Id="rId10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44.png"/><Relationship Id="rId14" Type="http://schemas.openxmlformats.org/officeDocument/2006/relationships/image" Target="../media/image7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269">
            <a:off x="-1325803" y="2074738"/>
            <a:ext cx="5224870" cy="7490853"/>
          </a:xfrm>
          <a:custGeom>
            <a:avLst/>
            <a:gdLst/>
            <a:ahLst/>
            <a:cxnLst/>
            <a:rect l="l" t="t" r="r" b="b"/>
            <a:pathLst>
              <a:path w="5224870" h="7490853">
                <a:moveTo>
                  <a:pt x="0" y="0"/>
                </a:moveTo>
                <a:lnTo>
                  <a:pt x="5224870" y="0"/>
                </a:lnTo>
                <a:lnTo>
                  <a:pt x="5224870" y="7490853"/>
                </a:lnTo>
                <a:lnTo>
                  <a:pt x="0" y="749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606867">
            <a:off x="381573" y="5374510"/>
            <a:ext cx="3013159" cy="4319941"/>
          </a:xfrm>
          <a:custGeom>
            <a:avLst/>
            <a:gdLst/>
            <a:ahLst/>
            <a:cxnLst/>
            <a:rect l="l" t="t" r="r" b="b"/>
            <a:pathLst>
              <a:path w="3013159" h="4319941">
                <a:moveTo>
                  <a:pt x="0" y="0"/>
                </a:moveTo>
                <a:lnTo>
                  <a:pt x="3013159" y="0"/>
                </a:lnTo>
                <a:lnTo>
                  <a:pt x="3013159" y="4319941"/>
                </a:lnTo>
                <a:lnTo>
                  <a:pt x="0" y="431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-318150" flipH="1">
            <a:off x="14809024" y="3855689"/>
            <a:ext cx="3417522" cy="4899673"/>
          </a:xfrm>
          <a:custGeom>
            <a:avLst/>
            <a:gdLst/>
            <a:ahLst/>
            <a:cxnLst/>
            <a:rect l="l" t="t" r="r" b="b"/>
            <a:pathLst>
              <a:path w="3417522" h="4899673">
                <a:moveTo>
                  <a:pt x="3417522" y="0"/>
                </a:moveTo>
                <a:lnTo>
                  <a:pt x="0" y="0"/>
                </a:lnTo>
                <a:lnTo>
                  <a:pt x="0" y="4899672"/>
                </a:lnTo>
                <a:lnTo>
                  <a:pt x="3417522" y="4899672"/>
                </a:lnTo>
                <a:lnTo>
                  <a:pt x="34175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-794533" flipH="1">
            <a:off x="14545737" y="6506171"/>
            <a:ext cx="2107012" cy="3020805"/>
          </a:xfrm>
          <a:custGeom>
            <a:avLst/>
            <a:gdLst/>
            <a:ahLst/>
            <a:cxnLst/>
            <a:rect l="l" t="t" r="r" b="b"/>
            <a:pathLst>
              <a:path w="2107012" h="3020805">
                <a:moveTo>
                  <a:pt x="2107012" y="0"/>
                </a:moveTo>
                <a:lnTo>
                  <a:pt x="0" y="0"/>
                </a:lnTo>
                <a:lnTo>
                  <a:pt x="0" y="3020806"/>
                </a:lnTo>
                <a:lnTo>
                  <a:pt x="2107012" y="3020806"/>
                </a:lnTo>
                <a:lnTo>
                  <a:pt x="2107012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>
            <a:off x="3467867" y="8767336"/>
            <a:ext cx="8823806" cy="2316249"/>
          </a:xfrm>
          <a:custGeom>
            <a:avLst/>
            <a:gdLst/>
            <a:ahLst/>
            <a:cxnLst/>
            <a:rect l="l" t="t" r="r" b="b"/>
            <a:pathLst>
              <a:path w="8823806" h="2316249">
                <a:moveTo>
                  <a:pt x="0" y="0"/>
                </a:moveTo>
                <a:lnTo>
                  <a:pt x="8823806" y="0"/>
                </a:lnTo>
                <a:lnTo>
                  <a:pt x="8823806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flipH="1">
            <a:off x="14260530" y="7874345"/>
            <a:ext cx="6839534" cy="2103157"/>
          </a:xfrm>
          <a:custGeom>
            <a:avLst/>
            <a:gdLst/>
            <a:ahLst/>
            <a:cxnLst/>
            <a:rect l="l" t="t" r="r" b="b"/>
            <a:pathLst>
              <a:path w="6839534" h="2103157">
                <a:moveTo>
                  <a:pt x="6839534" y="0"/>
                </a:moveTo>
                <a:lnTo>
                  <a:pt x="0" y="0"/>
                </a:lnTo>
                <a:lnTo>
                  <a:pt x="0" y="2103156"/>
                </a:lnTo>
                <a:lnTo>
                  <a:pt x="6839534" y="2103156"/>
                </a:lnTo>
                <a:lnTo>
                  <a:pt x="6839534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>
            <a:off x="11177968" y="8776167"/>
            <a:ext cx="8311813" cy="2316249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-236085">
            <a:off x="-8057619" y="8095048"/>
            <a:ext cx="14256600" cy="4383904"/>
          </a:xfrm>
          <a:custGeom>
            <a:avLst/>
            <a:gdLst/>
            <a:ahLst/>
            <a:cxnLst/>
            <a:rect l="l" t="t" r="r" b="b"/>
            <a:pathLst>
              <a:path w="14256600" h="4383904">
                <a:moveTo>
                  <a:pt x="0" y="0"/>
                </a:moveTo>
                <a:lnTo>
                  <a:pt x="14256600" y="0"/>
                </a:lnTo>
                <a:lnTo>
                  <a:pt x="14256600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1945796">
            <a:off x="2715066" y="7934422"/>
            <a:ext cx="575248" cy="1673450"/>
          </a:xfrm>
          <a:custGeom>
            <a:avLst/>
            <a:gdLst/>
            <a:ahLst/>
            <a:cxnLst/>
            <a:rect l="l" t="t" r="r" b="b"/>
            <a:pathLst>
              <a:path w="575248" h="1673450">
                <a:moveTo>
                  <a:pt x="0" y="0"/>
                </a:moveTo>
                <a:lnTo>
                  <a:pt x="575249" y="0"/>
                </a:lnTo>
                <a:lnTo>
                  <a:pt x="575249" y="1673450"/>
                </a:lnTo>
                <a:lnTo>
                  <a:pt x="0" y="167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902203" y="9072782"/>
            <a:ext cx="2580460" cy="793492"/>
          </a:xfrm>
          <a:custGeom>
            <a:avLst/>
            <a:gdLst/>
            <a:ahLst/>
            <a:cxnLst/>
            <a:rect l="l" t="t" r="r" b="b"/>
            <a:pathLst>
              <a:path w="2580460" h="793492">
                <a:moveTo>
                  <a:pt x="0" y="0"/>
                </a:moveTo>
                <a:lnTo>
                  <a:pt x="2580460" y="0"/>
                </a:lnTo>
                <a:lnTo>
                  <a:pt x="2580460" y="793492"/>
                </a:lnTo>
                <a:lnTo>
                  <a:pt x="0" y="79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 flipH="1">
            <a:off x="-912488" y="697525"/>
            <a:ext cx="2745894" cy="1142978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4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4" y="1142978"/>
                </a:lnTo>
                <a:lnTo>
                  <a:pt x="2745894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16256556" y="1840503"/>
            <a:ext cx="2847481" cy="1185264"/>
          </a:xfrm>
          <a:custGeom>
            <a:avLst/>
            <a:gdLst/>
            <a:ahLst/>
            <a:cxnLst/>
            <a:rect l="l" t="t" r="r" b="b"/>
            <a:pathLst>
              <a:path w="2847481" h="1185264">
                <a:moveTo>
                  <a:pt x="0" y="0"/>
                </a:moveTo>
                <a:lnTo>
                  <a:pt x="2847482" y="0"/>
                </a:lnTo>
                <a:lnTo>
                  <a:pt x="2847482" y="1185265"/>
                </a:lnTo>
                <a:lnTo>
                  <a:pt x="0" y="1185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710719" y="9038451"/>
            <a:ext cx="998042" cy="887010"/>
          </a:xfrm>
          <a:custGeom>
            <a:avLst/>
            <a:gdLst/>
            <a:ahLst/>
            <a:cxnLst/>
            <a:rect l="l" t="t" r="r" b="b"/>
            <a:pathLst>
              <a:path w="998042" h="887010">
                <a:moveTo>
                  <a:pt x="0" y="0"/>
                </a:moveTo>
                <a:lnTo>
                  <a:pt x="998042" y="0"/>
                </a:lnTo>
                <a:lnTo>
                  <a:pt x="998042" y="887010"/>
                </a:lnTo>
                <a:lnTo>
                  <a:pt x="0" y="88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>
            <a:off x="14258514" y="1028700"/>
            <a:ext cx="1610211" cy="1064752"/>
          </a:xfrm>
          <a:custGeom>
            <a:avLst/>
            <a:gdLst/>
            <a:ahLst/>
            <a:cxnLst/>
            <a:rect l="l" t="t" r="r" b="b"/>
            <a:pathLst>
              <a:path w="1610211" h="1064752">
                <a:moveTo>
                  <a:pt x="0" y="0"/>
                </a:moveTo>
                <a:lnTo>
                  <a:pt x="1610211" y="0"/>
                </a:lnTo>
                <a:lnTo>
                  <a:pt x="1610211" y="1064752"/>
                </a:lnTo>
                <a:lnTo>
                  <a:pt x="0" y="10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Freeform 16"/>
          <p:cNvSpPr/>
          <p:nvPr/>
        </p:nvSpPr>
        <p:spPr>
          <a:xfrm>
            <a:off x="10760085" y="8471108"/>
            <a:ext cx="1625992" cy="1073155"/>
          </a:xfrm>
          <a:custGeom>
            <a:avLst/>
            <a:gdLst/>
            <a:ahLst/>
            <a:cxnLst/>
            <a:rect l="l" t="t" r="r" b="b"/>
            <a:pathLst>
              <a:path w="1625992" h="1073155">
                <a:moveTo>
                  <a:pt x="0" y="0"/>
                </a:moveTo>
                <a:lnTo>
                  <a:pt x="1625992" y="0"/>
                </a:lnTo>
                <a:lnTo>
                  <a:pt x="1625992" y="1073155"/>
                </a:lnTo>
                <a:lnTo>
                  <a:pt x="0" y="1073155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7" name="Freeform 17"/>
          <p:cNvSpPr/>
          <p:nvPr/>
        </p:nvSpPr>
        <p:spPr>
          <a:xfrm>
            <a:off x="5653199" y="5650816"/>
            <a:ext cx="7315200" cy="1883664"/>
          </a:xfrm>
          <a:custGeom>
            <a:avLst/>
            <a:gdLst/>
            <a:ahLst/>
            <a:cxnLst/>
            <a:rect l="l" t="t" r="r" b="b"/>
            <a:pathLst>
              <a:path w="7315200" h="1883664">
                <a:moveTo>
                  <a:pt x="0" y="0"/>
                </a:moveTo>
                <a:lnTo>
                  <a:pt x="7315200" y="0"/>
                </a:lnTo>
                <a:lnTo>
                  <a:pt x="7315200" y="1883664"/>
                </a:lnTo>
                <a:lnTo>
                  <a:pt x="0" y="188366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8" name="TextBox 18"/>
          <p:cNvSpPr txBox="1"/>
          <p:nvPr/>
        </p:nvSpPr>
        <p:spPr>
          <a:xfrm>
            <a:off x="2792024" y="1567536"/>
            <a:ext cx="12505915" cy="421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8"/>
              </a:lnSpc>
              <a:spcBef>
                <a:spcPct val="0"/>
              </a:spcBef>
            </a:pPr>
            <a:r>
              <a:rPr lang="en-US" sz="12200" b="1" dirty="0">
                <a:solidFill>
                  <a:srgbClr val="F67703"/>
                </a:solidFill>
                <a:latin typeface="Cooper Black" panose="0208090404030B020404" pitchFamily="18" charset="77"/>
                <a:cs typeface="Segoe UI" panose="020B0502040204020203" pitchFamily="34" charset="0"/>
              </a:rPr>
              <a:t>SOMMAR PÅ VEG!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32591" y="5772539"/>
            <a:ext cx="5622818" cy="144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7"/>
              </a:lnSpc>
            </a:pPr>
            <a:r>
              <a:rPr lang="nn-NO" sz="2733" dirty="0">
                <a:solidFill>
                  <a:srgbClr val="000000"/>
                </a:solidFill>
                <a:latin typeface="Auto Pro"/>
              </a:rPr>
              <a:t>Skriveoppgåver som passar perfekt for sommarvarme</a:t>
            </a:r>
          </a:p>
          <a:p>
            <a:pPr algn="ctr">
              <a:lnSpc>
                <a:spcPts val="3827"/>
              </a:lnSpc>
            </a:pPr>
            <a:r>
              <a:rPr lang="nn-NO" sz="2733" dirty="0">
                <a:solidFill>
                  <a:srgbClr val="000000"/>
                </a:solidFill>
                <a:latin typeface="Auto Pro"/>
              </a:rPr>
              <a:t>klasserom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68985" y="9681456"/>
            <a:ext cx="9350029" cy="50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sz="4201" dirty="0">
                <a:solidFill>
                  <a:srgbClr val="F2F0DF"/>
                </a:solidFill>
                <a:latin typeface="Auto Pro"/>
              </a:rPr>
              <a:t>VI SKRIV PÅ NYNORSK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350492">
            <a:off x="-5858273" y="3205925"/>
            <a:ext cx="12857175" cy="5116866"/>
            <a:chOff x="0" y="0"/>
            <a:chExt cx="5588307" cy="222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8307" cy="2224020"/>
            </a:xfrm>
            <a:custGeom>
              <a:avLst/>
              <a:gdLst/>
              <a:ahLst/>
              <a:cxnLst/>
              <a:rect l="l" t="t" r="r" b="b"/>
              <a:pathLst>
                <a:path w="5588307" h="2224020">
                  <a:moveTo>
                    <a:pt x="30710" y="0"/>
                  </a:moveTo>
                  <a:lnTo>
                    <a:pt x="5557598" y="0"/>
                  </a:lnTo>
                  <a:cubicBezTo>
                    <a:pt x="5574558" y="0"/>
                    <a:pt x="5588307" y="13749"/>
                    <a:pt x="5588307" y="30710"/>
                  </a:cubicBezTo>
                  <a:lnTo>
                    <a:pt x="5588307" y="2193311"/>
                  </a:lnTo>
                  <a:cubicBezTo>
                    <a:pt x="5588307" y="2210271"/>
                    <a:pt x="5574558" y="2224020"/>
                    <a:pt x="5557598" y="2224020"/>
                  </a:cubicBezTo>
                  <a:lnTo>
                    <a:pt x="30710" y="2224020"/>
                  </a:lnTo>
                  <a:cubicBezTo>
                    <a:pt x="13749" y="2224020"/>
                    <a:pt x="0" y="2210271"/>
                    <a:pt x="0" y="2193311"/>
                  </a:cubicBezTo>
                  <a:lnTo>
                    <a:pt x="0" y="30710"/>
                  </a:lnTo>
                  <a:cubicBezTo>
                    <a:pt x="0" y="13749"/>
                    <a:pt x="13749" y="0"/>
                    <a:pt x="30710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8307" cy="226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4818254" y="4415954"/>
            <a:ext cx="16704424" cy="2424125"/>
            <a:chOff x="0" y="0"/>
            <a:chExt cx="22272565" cy="32321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66249" cy="3219890"/>
            </a:xfrm>
            <a:custGeom>
              <a:avLst/>
              <a:gdLst/>
              <a:ahLst/>
              <a:cxnLst/>
              <a:rect l="l" t="t" r="r" b="b"/>
              <a:pathLst>
                <a:path w="12266249" h="3219890">
                  <a:moveTo>
                    <a:pt x="0" y="0"/>
                  </a:moveTo>
                  <a:lnTo>
                    <a:pt x="12266249" y="0"/>
                  </a:lnTo>
                  <a:lnTo>
                    <a:pt x="12266249" y="3219890"/>
                  </a:lnTo>
                  <a:lnTo>
                    <a:pt x="0" y="321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n-NO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718053" y="12277"/>
              <a:ext cx="11554512" cy="3219890"/>
            </a:xfrm>
            <a:custGeom>
              <a:avLst/>
              <a:gdLst/>
              <a:ahLst/>
              <a:cxnLst/>
              <a:rect l="l" t="t" r="r" b="b"/>
              <a:pathLst>
                <a:path w="11554512" h="3219890">
                  <a:moveTo>
                    <a:pt x="0" y="0"/>
                  </a:moveTo>
                  <a:lnTo>
                    <a:pt x="11554512" y="0"/>
                  </a:lnTo>
                  <a:lnTo>
                    <a:pt x="11554512" y="3219890"/>
                  </a:lnTo>
                  <a:lnTo>
                    <a:pt x="0" y="321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59"/>
              </a:stretch>
            </a:blip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156785" y="143380"/>
            <a:ext cx="1919093" cy="738851"/>
          </a:xfrm>
          <a:custGeom>
            <a:avLst/>
            <a:gdLst/>
            <a:ahLst/>
            <a:cxnLst/>
            <a:rect l="l" t="t" r="r" b="b"/>
            <a:pathLst>
              <a:path w="1919093" h="738851">
                <a:moveTo>
                  <a:pt x="0" y="0"/>
                </a:moveTo>
                <a:lnTo>
                  <a:pt x="1919092" y="0"/>
                </a:lnTo>
                <a:lnTo>
                  <a:pt x="1919092" y="738851"/>
                </a:lnTo>
                <a:lnTo>
                  <a:pt x="0" y="73885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5400000">
            <a:off x="-902396" y="4774075"/>
            <a:ext cx="1919093" cy="738851"/>
          </a:xfrm>
          <a:custGeom>
            <a:avLst/>
            <a:gdLst/>
            <a:ahLst/>
            <a:cxnLst/>
            <a:rect l="l" t="t" r="r" b="b"/>
            <a:pathLst>
              <a:path w="1919093" h="738851">
                <a:moveTo>
                  <a:pt x="0" y="0"/>
                </a:moveTo>
                <a:lnTo>
                  <a:pt x="1919092" y="0"/>
                </a:lnTo>
                <a:lnTo>
                  <a:pt x="1919092" y="738850"/>
                </a:lnTo>
                <a:lnTo>
                  <a:pt x="0" y="7388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-7692680">
            <a:off x="15860563" y="-889663"/>
            <a:ext cx="1600638" cy="2380130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7" y="0"/>
                </a:lnTo>
                <a:lnTo>
                  <a:pt x="1600637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-8868565" flipH="1">
            <a:off x="16992781" y="-322359"/>
            <a:ext cx="1722666" cy="2561584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5" y="0"/>
                </a:moveTo>
                <a:lnTo>
                  <a:pt x="0" y="0"/>
                </a:lnTo>
                <a:lnTo>
                  <a:pt x="0" y="2561584"/>
                </a:lnTo>
                <a:lnTo>
                  <a:pt x="1722665" y="2561584"/>
                </a:lnTo>
                <a:lnTo>
                  <a:pt x="172266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 rot="-2274297">
            <a:off x="5827553" y="475840"/>
            <a:ext cx="644883" cy="892571"/>
          </a:xfrm>
          <a:custGeom>
            <a:avLst/>
            <a:gdLst/>
            <a:ahLst/>
            <a:cxnLst/>
            <a:rect l="l" t="t" r="r" b="b"/>
            <a:pathLst>
              <a:path w="644883" h="892571">
                <a:moveTo>
                  <a:pt x="0" y="0"/>
                </a:moveTo>
                <a:lnTo>
                  <a:pt x="644882" y="0"/>
                </a:lnTo>
                <a:lnTo>
                  <a:pt x="644882" y="892571"/>
                </a:lnTo>
                <a:lnTo>
                  <a:pt x="0" y="89257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 rot="5400000">
            <a:off x="681920" y="10041210"/>
            <a:ext cx="2153097" cy="828942"/>
          </a:xfrm>
          <a:custGeom>
            <a:avLst/>
            <a:gdLst/>
            <a:ahLst/>
            <a:cxnLst/>
            <a:rect l="l" t="t" r="r" b="b"/>
            <a:pathLst>
              <a:path w="2153097" h="828942">
                <a:moveTo>
                  <a:pt x="0" y="0"/>
                </a:moveTo>
                <a:lnTo>
                  <a:pt x="2153097" y="0"/>
                </a:lnTo>
                <a:lnTo>
                  <a:pt x="2153097" y="828943"/>
                </a:lnTo>
                <a:lnTo>
                  <a:pt x="0" y="8289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 rot="-5400000">
            <a:off x="4068662" y="-2381815"/>
            <a:ext cx="9884818" cy="15050630"/>
          </a:xfrm>
          <a:custGeom>
            <a:avLst/>
            <a:gdLst/>
            <a:ahLst/>
            <a:cxnLst/>
            <a:rect l="l" t="t" r="r" b="b"/>
            <a:pathLst>
              <a:path w="9884818" h="15050630">
                <a:moveTo>
                  <a:pt x="0" y="0"/>
                </a:moveTo>
                <a:lnTo>
                  <a:pt x="9884819" y="0"/>
                </a:lnTo>
                <a:lnTo>
                  <a:pt x="9884819" y="15050630"/>
                </a:lnTo>
                <a:lnTo>
                  <a:pt x="0" y="1505063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 dirty="0"/>
          </a:p>
        </p:txBody>
      </p:sp>
      <p:sp>
        <p:nvSpPr>
          <p:cNvPr id="15" name="Freeform 15"/>
          <p:cNvSpPr/>
          <p:nvPr/>
        </p:nvSpPr>
        <p:spPr>
          <a:xfrm rot="5400000" flipH="1">
            <a:off x="419459" y="8098341"/>
            <a:ext cx="1722666" cy="2561584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4"/>
                </a:lnTo>
                <a:lnTo>
                  <a:pt x="1722666" y="2561584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Freeform 16"/>
          <p:cNvSpPr/>
          <p:nvPr/>
        </p:nvSpPr>
        <p:spPr>
          <a:xfrm rot="102867">
            <a:off x="-53413" y="7754696"/>
            <a:ext cx="1600638" cy="2380130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0"/>
                </a:lnTo>
                <a:lnTo>
                  <a:pt x="0" y="238013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25F9213-DDA3-E13C-1760-17A8FBCAEDD6}"/>
              </a:ext>
            </a:extLst>
          </p:cNvPr>
          <p:cNvSpPr txBox="1"/>
          <p:nvPr/>
        </p:nvSpPr>
        <p:spPr>
          <a:xfrm>
            <a:off x="2819400" y="110490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1420">
            <a:off x="-2082728" y="8970643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31420">
            <a:off x="3266250" y="8956695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31420">
            <a:off x="7502543" y="9010490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31420">
            <a:off x="13071596" y="8956695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6" name="Group 6"/>
          <p:cNvGrpSpPr/>
          <p:nvPr/>
        </p:nvGrpSpPr>
        <p:grpSpPr>
          <a:xfrm>
            <a:off x="-773931" y="9528870"/>
            <a:ext cx="19717190" cy="1204295"/>
            <a:chOff x="0" y="0"/>
            <a:chExt cx="5193005" cy="3171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93005" cy="317181"/>
            </a:xfrm>
            <a:custGeom>
              <a:avLst/>
              <a:gdLst/>
              <a:ahLst/>
              <a:cxnLst/>
              <a:rect l="l" t="t" r="r" b="b"/>
              <a:pathLst>
                <a:path w="5193005" h="317181">
                  <a:moveTo>
                    <a:pt x="0" y="0"/>
                  </a:moveTo>
                  <a:lnTo>
                    <a:pt x="5193005" y="0"/>
                  </a:lnTo>
                  <a:lnTo>
                    <a:pt x="5193005" y="317181"/>
                  </a:lnTo>
                  <a:lnTo>
                    <a:pt x="0" y="317181"/>
                  </a:ln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93005" cy="35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093818" y="9329407"/>
            <a:ext cx="1939966" cy="676563"/>
          </a:xfrm>
          <a:custGeom>
            <a:avLst/>
            <a:gdLst/>
            <a:ahLst/>
            <a:cxnLst/>
            <a:rect l="l" t="t" r="r" b="b"/>
            <a:pathLst>
              <a:path w="1939966" h="676563">
                <a:moveTo>
                  <a:pt x="0" y="0"/>
                </a:moveTo>
                <a:lnTo>
                  <a:pt x="1939966" y="0"/>
                </a:lnTo>
                <a:lnTo>
                  <a:pt x="1939966" y="676564"/>
                </a:lnTo>
                <a:lnTo>
                  <a:pt x="0" y="6765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2877371" y="9823755"/>
            <a:ext cx="1939966" cy="676563"/>
          </a:xfrm>
          <a:custGeom>
            <a:avLst/>
            <a:gdLst/>
            <a:ahLst/>
            <a:cxnLst/>
            <a:rect l="l" t="t" r="r" b="b"/>
            <a:pathLst>
              <a:path w="1939966" h="676563">
                <a:moveTo>
                  <a:pt x="0" y="0"/>
                </a:moveTo>
                <a:lnTo>
                  <a:pt x="1939966" y="0"/>
                </a:lnTo>
                <a:lnTo>
                  <a:pt x="1939966" y="676563"/>
                </a:lnTo>
                <a:lnTo>
                  <a:pt x="0" y="67656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4803025">
            <a:off x="510128" y="-971874"/>
            <a:ext cx="1600638" cy="2380130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 rot="-8100000" flipH="1">
            <a:off x="9295463" y="-541793"/>
            <a:ext cx="1722666" cy="2561584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5"/>
                </a:lnTo>
                <a:lnTo>
                  <a:pt x="1722666" y="2561585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TextBox 13"/>
          <p:cNvSpPr txBox="1"/>
          <p:nvPr/>
        </p:nvSpPr>
        <p:spPr>
          <a:xfrm>
            <a:off x="1028700" y="3052510"/>
            <a:ext cx="15346612" cy="424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7"/>
              </a:lnSpc>
            </a:pPr>
            <a:r>
              <a:rPr lang="nn-NO" sz="3455" dirty="0">
                <a:latin typeface="Corbel" panose="020B0503020204020204" pitchFamily="34" charset="0"/>
              </a:rPr>
              <a:t>Agurktid er eit omgrep som viser til ein periode på sommaren då avisene ofte ikkje har så mykje å skrive om. Det kan føre til at avisene rapporterer om trivielle nyheiter med ein viss underhaldningsverdi. </a:t>
            </a:r>
            <a:r>
              <a:rPr lang="nn-NO" sz="3455" u="sng" dirty="0">
                <a:latin typeface="Corbel" panose="020B0503020204020204" pitchFamily="34" charset="0"/>
                <a:hlinkClick r:id="rId8" tooltip="https://snl.no/agurkti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nn-NO" sz="3455" dirty="0">
                <a:latin typeface="Corbel" panose="020B0503020204020204" pitchFamily="34" charset="0"/>
              </a:rPr>
              <a:t> kan du lese meir om kva agurkar har med fenomenet å gjere. </a:t>
            </a:r>
          </a:p>
          <a:p>
            <a:pPr algn="l">
              <a:lnSpc>
                <a:spcPts val="4837"/>
              </a:lnSpc>
            </a:pPr>
            <a:endParaRPr lang="nn-NO" sz="3455" dirty="0">
              <a:latin typeface="Corbel" panose="020B0503020204020204" pitchFamily="34" charset="0"/>
            </a:endParaRPr>
          </a:p>
          <a:p>
            <a:pPr marL="0" lvl="0" indent="0" algn="l">
              <a:lnSpc>
                <a:spcPts val="4837"/>
              </a:lnSpc>
              <a:spcBef>
                <a:spcPct val="0"/>
              </a:spcBef>
            </a:pPr>
            <a:r>
              <a:rPr lang="nn-NO" sz="3455" b="1" dirty="0">
                <a:latin typeface="Corbel" panose="020B0503020204020204" pitchFamily="34" charset="0"/>
              </a:rPr>
              <a:t>Skriveoppdrag: </a:t>
            </a:r>
            <a:r>
              <a:rPr lang="nn-NO" sz="3455" dirty="0">
                <a:latin typeface="Corbel" panose="020B0503020204020204" pitchFamily="34" charset="0"/>
              </a:rPr>
              <a:t>Lag ein humoristisk nyheitsreportasje om ei aldeles uviktig sak. </a:t>
            </a:r>
            <a:r>
              <a:rPr lang="nn-NO" sz="3455" dirty="0" err="1">
                <a:latin typeface="Corbel" panose="020B0503020204020204" pitchFamily="34" charset="0"/>
              </a:rPr>
              <a:t>Datagenerer</a:t>
            </a:r>
            <a:r>
              <a:rPr lang="nn-NO" sz="3455" dirty="0">
                <a:latin typeface="Corbel" panose="020B0503020204020204" pitchFamily="34" charset="0"/>
              </a:rPr>
              <a:t> bilete som illustrerer reportasjen.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733194" y="218192"/>
            <a:ext cx="4017294" cy="2701631"/>
          </a:xfrm>
          <a:custGeom>
            <a:avLst/>
            <a:gdLst/>
            <a:ahLst/>
            <a:cxnLst/>
            <a:rect l="l" t="t" r="r" b="b"/>
            <a:pathLst>
              <a:path w="4017294" h="2701631">
                <a:moveTo>
                  <a:pt x="0" y="0"/>
                </a:moveTo>
                <a:lnTo>
                  <a:pt x="4017295" y="0"/>
                </a:lnTo>
                <a:lnTo>
                  <a:pt x="4017295" y="2701630"/>
                </a:lnTo>
                <a:lnTo>
                  <a:pt x="0" y="270163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TextBox 15"/>
          <p:cNvSpPr txBox="1"/>
          <p:nvPr/>
        </p:nvSpPr>
        <p:spPr>
          <a:xfrm>
            <a:off x="1054534" y="1794636"/>
            <a:ext cx="7647472" cy="90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80"/>
              </a:lnSpc>
            </a:pPr>
            <a:r>
              <a:rPr lang="nn-NO" sz="6232" dirty="0">
                <a:solidFill>
                  <a:srgbClr val="F67703"/>
                </a:solidFill>
                <a:latin typeface="Britannic Bold" panose="020B0903060703020204" pitchFamily="34" charset="77"/>
              </a:rPr>
              <a:t>AGURKTID, SA DU?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E57F63E-EB96-FB6F-D400-45D2A1D4D223}"/>
              </a:ext>
            </a:extLst>
          </p:cNvPr>
          <p:cNvSpPr txBox="1"/>
          <p:nvPr/>
        </p:nvSpPr>
        <p:spPr>
          <a:xfrm>
            <a:off x="3495671" y="9628443"/>
            <a:ext cx="10708104" cy="593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sz="4000" dirty="0">
                <a:solidFill>
                  <a:srgbClr val="F2F0DF"/>
                </a:solidFill>
              </a:rPr>
              <a:t>VI SKRIV PÅ NYNORSK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18150" flipH="1">
            <a:off x="14374821" y="2566156"/>
            <a:ext cx="3823107" cy="5481157"/>
          </a:xfrm>
          <a:custGeom>
            <a:avLst/>
            <a:gdLst/>
            <a:ahLst/>
            <a:cxnLst/>
            <a:rect l="l" t="t" r="r" b="b"/>
            <a:pathLst>
              <a:path w="3823107" h="5481157">
                <a:moveTo>
                  <a:pt x="3823107" y="0"/>
                </a:moveTo>
                <a:lnTo>
                  <a:pt x="0" y="0"/>
                </a:lnTo>
                <a:lnTo>
                  <a:pt x="0" y="5481157"/>
                </a:lnTo>
                <a:lnTo>
                  <a:pt x="3823107" y="5481157"/>
                </a:lnTo>
                <a:lnTo>
                  <a:pt x="38231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>
            <a:off x="12130468" y="8776167"/>
            <a:ext cx="8311813" cy="2316249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flipH="1">
            <a:off x="9089529" y="7086980"/>
            <a:ext cx="14585144" cy="4484932"/>
          </a:xfrm>
          <a:custGeom>
            <a:avLst/>
            <a:gdLst/>
            <a:ahLst/>
            <a:cxnLst/>
            <a:rect l="l" t="t" r="r" b="b"/>
            <a:pathLst>
              <a:path w="14585144" h="4484932">
                <a:moveTo>
                  <a:pt x="14585144" y="0"/>
                </a:moveTo>
                <a:lnTo>
                  <a:pt x="0" y="0"/>
                </a:lnTo>
                <a:lnTo>
                  <a:pt x="0" y="4484932"/>
                </a:lnTo>
                <a:lnTo>
                  <a:pt x="14585144" y="4484932"/>
                </a:lnTo>
                <a:lnTo>
                  <a:pt x="14585144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TextBox 5"/>
          <p:cNvSpPr txBox="1"/>
          <p:nvPr/>
        </p:nvSpPr>
        <p:spPr>
          <a:xfrm>
            <a:off x="1310447" y="819150"/>
            <a:ext cx="14604055" cy="179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39"/>
              </a:lnSpc>
              <a:spcBef>
                <a:spcPct val="0"/>
              </a:spcBef>
            </a:pPr>
            <a:r>
              <a:rPr lang="nn-NO" sz="10956" dirty="0">
                <a:solidFill>
                  <a:srgbClr val="F67703"/>
                </a:solidFill>
                <a:latin typeface="Britannic Bold" panose="020B0903060703020204" pitchFamily="34" charset="77"/>
              </a:rPr>
              <a:t>DEN OPTIMALE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0447" y="2446402"/>
            <a:ext cx="14065308" cy="1358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55"/>
              </a:lnSpc>
              <a:spcBef>
                <a:spcPct val="0"/>
              </a:spcBef>
            </a:pPr>
            <a:r>
              <a:rPr lang="nn-NO" sz="8253" dirty="0">
                <a:solidFill>
                  <a:srgbClr val="F67703"/>
                </a:solidFill>
                <a:latin typeface="Britannic Bold" panose="020B0903060703020204" pitchFamily="34" charset="77"/>
              </a:rPr>
              <a:t>SOMMARDAGEN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12312942" y="1432822"/>
            <a:ext cx="1450360" cy="959051"/>
          </a:xfrm>
          <a:custGeom>
            <a:avLst/>
            <a:gdLst/>
            <a:ahLst/>
            <a:cxnLst/>
            <a:rect l="l" t="t" r="r" b="b"/>
            <a:pathLst>
              <a:path w="1450360" h="959051">
                <a:moveTo>
                  <a:pt x="1450360" y="0"/>
                </a:moveTo>
                <a:lnTo>
                  <a:pt x="0" y="0"/>
                </a:lnTo>
                <a:lnTo>
                  <a:pt x="0" y="959051"/>
                </a:lnTo>
                <a:lnTo>
                  <a:pt x="1450360" y="959051"/>
                </a:lnTo>
                <a:lnTo>
                  <a:pt x="145036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>
            <a:off x="15537085" y="478603"/>
            <a:ext cx="3444430" cy="1433744"/>
          </a:xfrm>
          <a:custGeom>
            <a:avLst/>
            <a:gdLst/>
            <a:ahLst/>
            <a:cxnLst/>
            <a:rect l="l" t="t" r="r" b="b"/>
            <a:pathLst>
              <a:path w="3444430" h="1433744">
                <a:moveTo>
                  <a:pt x="0" y="0"/>
                </a:moveTo>
                <a:lnTo>
                  <a:pt x="3444430" y="0"/>
                </a:lnTo>
                <a:lnTo>
                  <a:pt x="3444430" y="1433744"/>
                </a:lnTo>
                <a:lnTo>
                  <a:pt x="0" y="1433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-1350223" y="3798554"/>
            <a:ext cx="2587364" cy="1076990"/>
          </a:xfrm>
          <a:custGeom>
            <a:avLst/>
            <a:gdLst/>
            <a:ahLst/>
            <a:cxnLst/>
            <a:rect l="l" t="t" r="r" b="b"/>
            <a:pathLst>
              <a:path w="2587364" h="1076990">
                <a:moveTo>
                  <a:pt x="0" y="0"/>
                </a:moveTo>
                <a:lnTo>
                  <a:pt x="2587364" y="0"/>
                </a:lnTo>
                <a:lnTo>
                  <a:pt x="2587364" y="1076990"/>
                </a:lnTo>
                <a:lnTo>
                  <a:pt x="0" y="1076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13256849" y="6414787"/>
            <a:ext cx="3674320" cy="3265552"/>
          </a:xfrm>
          <a:custGeom>
            <a:avLst/>
            <a:gdLst/>
            <a:ahLst/>
            <a:cxnLst/>
            <a:rect l="l" t="t" r="r" b="b"/>
            <a:pathLst>
              <a:path w="3674320" h="3265552">
                <a:moveTo>
                  <a:pt x="0" y="0"/>
                </a:moveTo>
                <a:lnTo>
                  <a:pt x="3674319" y="0"/>
                </a:lnTo>
                <a:lnTo>
                  <a:pt x="3674319" y="3265552"/>
                </a:lnTo>
                <a:lnTo>
                  <a:pt x="0" y="3265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11868457" y="9029168"/>
            <a:ext cx="888970" cy="651171"/>
          </a:xfrm>
          <a:custGeom>
            <a:avLst/>
            <a:gdLst/>
            <a:ahLst/>
            <a:cxnLst/>
            <a:rect l="l" t="t" r="r" b="b"/>
            <a:pathLst>
              <a:path w="888970" h="651171">
                <a:moveTo>
                  <a:pt x="0" y="0"/>
                </a:moveTo>
                <a:lnTo>
                  <a:pt x="888970" y="0"/>
                </a:lnTo>
                <a:lnTo>
                  <a:pt x="888970" y="651171"/>
                </a:lnTo>
                <a:lnTo>
                  <a:pt x="0" y="651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1868457" y="9503479"/>
            <a:ext cx="1150305" cy="353719"/>
          </a:xfrm>
          <a:custGeom>
            <a:avLst/>
            <a:gdLst/>
            <a:ahLst/>
            <a:cxnLst/>
            <a:rect l="l" t="t" r="r" b="b"/>
            <a:pathLst>
              <a:path w="1150305" h="353719">
                <a:moveTo>
                  <a:pt x="0" y="0"/>
                </a:moveTo>
                <a:lnTo>
                  <a:pt x="1150305" y="0"/>
                </a:lnTo>
                <a:lnTo>
                  <a:pt x="1150305" y="353719"/>
                </a:lnTo>
                <a:lnTo>
                  <a:pt x="0" y="353719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11310558" y="8091299"/>
            <a:ext cx="1946291" cy="1875738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8"/>
                </a:lnTo>
                <a:lnTo>
                  <a:pt x="0" y="18757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4" name="TextBox 14"/>
          <p:cNvSpPr txBox="1"/>
          <p:nvPr/>
        </p:nvSpPr>
        <p:spPr>
          <a:xfrm>
            <a:off x="1310447" y="4024832"/>
            <a:ext cx="11002495" cy="5979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7"/>
              </a:lnSpc>
            </a:pPr>
            <a:r>
              <a:rPr lang="nn-NO" sz="3355" dirty="0">
                <a:latin typeface="Corbel" panose="020B0503020204020204" pitchFamily="34" charset="0"/>
              </a:rPr>
              <a:t>Lag deg ein dagsplan over den optimale sommardagen. Prøv å skildre han så inngåande som mogleg. Skriv opp kva klokkeslett du utfører dei ulike aktivitetane, og kvar du er til dei ulike tidene. Avslutt med å grunngje kvifor dette er den optimale sommardagen for deg. </a:t>
            </a:r>
            <a:r>
              <a:rPr lang="nn-NO" sz="3355" dirty="0" err="1">
                <a:latin typeface="Corbel" panose="020B0503020204020204" pitchFamily="34" charset="0"/>
              </a:rPr>
              <a:t>Datagenerer</a:t>
            </a:r>
            <a:r>
              <a:rPr lang="nn-NO" sz="3355" dirty="0">
                <a:latin typeface="Corbel" panose="020B0503020204020204" pitchFamily="34" charset="0"/>
              </a:rPr>
              <a:t> KI-bilete av korleis dagen din blir sjåande ut, og illustrer dagsplanen din med bileta. </a:t>
            </a:r>
          </a:p>
          <a:p>
            <a:pPr algn="l">
              <a:lnSpc>
                <a:spcPts val="4697"/>
              </a:lnSpc>
            </a:pPr>
            <a:endParaRPr lang="nn-NO" sz="3355" dirty="0">
              <a:latin typeface="Corbel" panose="020B0503020204020204" pitchFamily="34" charset="0"/>
            </a:endParaRPr>
          </a:p>
          <a:p>
            <a:pPr algn="l">
              <a:lnSpc>
                <a:spcPts val="4697"/>
              </a:lnSpc>
            </a:pPr>
            <a:r>
              <a:rPr lang="nn-NO" sz="3355" dirty="0">
                <a:latin typeface="Corbel" panose="020B0503020204020204" pitchFamily="34" charset="0"/>
              </a:rPr>
              <a:t>Del dagsplanen din med sidemannen.</a:t>
            </a:r>
          </a:p>
          <a:p>
            <a:pPr marL="0" lvl="0" indent="0" algn="l">
              <a:lnSpc>
                <a:spcPts val="4697"/>
              </a:lnSpc>
              <a:spcBef>
                <a:spcPct val="0"/>
              </a:spcBef>
            </a:pPr>
            <a:endParaRPr lang="nn-NO" sz="3355" dirty="0">
              <a:latin typeface="Quicksand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649">
            <a:off x="-1658115" y="1676971"/>
            <a:ext cx="7732087" cy="2377617"/>
          </a:xfrm>
          <a:custGeom>
            <a:avLst/>
            <a:gdLst/>
            <a:ahLst/>
            <a:cxnLst/>
            <a:rect l="l" t="t" r="r" b="b"/>
            <a:pathLst>
              <a:path w="7732087" h="2377617">
                <a:moveTo>
                  <a:pt x="0" y="0"/>
                </a:moveTo>
                <a:lnTo>
                  <a:pt x="7732087" y="0"/>
                </a:lnTo>
                <a:lnTo>
                  <a:pt x="7732087" y="2377617"/>
                </a:lnTo>
                <a:lnTo>
                  <a:pt x="0" y="237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>
            <a:off x="-196068" y="2772232"/>
            <a:ext cx="8749435" cy="2438201"/>
          </a:xfrm>
          <a:custGeom>
            <a:avLst/>
            <a:gdLst/>
            <a:ahLst/>
            <a:cxnLst/>
            <a:rect l="l" t="t" r="r" b="b"/>
            <a:pathLst>
              <a:path w="8749435" h="2438201">
                <a:moveTo>
                  <a:pt x="0" y="0"/>
                </a:moveTo>
                <a:lnTo>
                  <a:pt x="8749435" y="0"/>
                </a:lnTo>
                <a:lnTo>
                  <a:pt x="8749435" y="2438200"/>
                </a:lnTo>
                <a:lnTo>
                  <a:pt x="0" y="24382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>
            <a:off x="12475131" y="1302867"/>
            <a:ext cx="1638315" cy="681949"/>
          </a:xfrm>
          <a:custGeom>
            <a:avLst/>
            <a:gdLst/>
            <a:ahLst/>
            <a:cxnLst/>
            <a:rect l="l" t="t" r="r" b="b"/>
            <a:pathLst>
              <a:path w="1638315" h="681949">
                <a:moveTo>
                  <a:pt x="0" y="0"/>
                </a:moveTo>
                <a:lnTo>
                  <a:pt x="1638315" y="0"/>
                </a:lnTo>
                <a:lnTo>
                  <a:pt x="1638315" y="681948"/>
                </a:lnTo>
                <a:lnTo>
                  <a:pt x="0" y="68194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flipH="1">
            <a:off x="3284406" y="687726"/>
            <a:ext cx="1638315" cy="681949"/>
          </a:xfrm>
          <a:custGeom>
            <a:avLst/>
            <a:gdLst/>
            <a:ahLst/>
            <a:cxnLst/>
            <a:rect l="l" t="t" r="r" b="b"/>
            <a:pathLst>
              <a:path w="1638315" h="681949">
                <a:moveTo>
                  <a:pt x="1638315" y="0"/>
                </a:moveTo>
                <a:lnTo>
                  <a:pt x="0" y="0"/>
                </a:lnTo>
                <a:lnTo>
                  <a:pt x="0" y="681948"/>
                </a:lnTo>
                <a:lnTo>
                  <a:pt x="1638315" y="681948"/>
                </a:lnTo>
                <a:lnTo>
                  <a:pt x="16383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rot="-726946" flipH="1">
            <a:off x="14527738" y="378484"/>
            <a:ext cx="1933090" cy="2771456"/>
          </a:xfrm>
          <a:custGeom>
            <a:avLst/>
            <a:gdLst/>
            <a:ahLst/>
            <a:cxnLst/>
            <a:rect l="l" t="t" r="r" b="b"/>
            <a:pathLst>
              <a:path w="1933090" h="2771456">
                <a:moveTo>
                  <a:pt x="1933090" y="0"/>
                </a:moveTo>
                <a:lnTo>
                  <a:pt x="0" y="0"/>
                </a:lnTo>
                <a:lnTo>
                  <a:pt x="0" y="2771456"/>
                </a:lnTo>
                <a:lnTo>
                  <a:pt x="1933090" y="2771456"/>
                </a:lnTo>
                <a:lnTo>
                  <a:pt x="193309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277845" flipH="1">
            <a:off x="13743118" y="2028040"/>
            <a:ext cx="6618038" cy="2035047"/>
          </a:xfrm>
          <a:custGeom>
            <a:avLst/>
            <a:gdLst/>
            <a:ahLst/>
            <a:cxnLst/>
            <a:rect l="l" t="t" r="r" b="b"/>
            <a:pathLst>
              <a:path w="6618038" h="2035047">
                <a:moveTo>
                  <a:pt x="6618038" y="0"/>
                </a:moveTo>
                <a:lnTo>
                  <a:pt x="0" y="0"/>
                </a:lnTo>
                <a:lnTo>
                  <a:pt x="0" y="2035047"/>
                </a:lnTo>
                <a:lnTo>
                  <a:pt x="6618038" y="2035047"/>
                </a:lnTo>
                <a:lnTo>
                  <a:pt x="6618038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>
            <a:off x="7431288" y="2778157"/>
            <a:ext cx="8749435" cy="2438201"/>
          </a:xfrm>
          <a:custGeom>
            <a:avLst/>
            <a:gdLst/>
            <a:ahLst/>
            <a:cxnLst/>
            <a:rect l="l" t="t" r="r" b="b"/>
            <a:pathLst>
              <a:path w="8749435" h="2438201">
                <a:moveTo>
                  <a:pt x="0" y="0"/>
                </a:moveTo>
                <a:lnTo>
                  <a:pt x="8749435" y="0"/>
                </a:lnTo>
                <a:lnTo>
                  <a:pt x="8749435" y="2438201"/>
                </a:lnTo>
                <a:lnTo>
                  <a:pt x="0" y="243820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11441556" y="2883086"/>
            <a:ext cx="8749435" cy="2438201"/>
          </a:xfrm>
          <a:custGeom>
            <a:avLst/>
            <a:gdLst/>
            <a:ahLst/>
            <a:cxnLst/>
            <a:rect l="l" t="t" r="r" b="b"/>
            <a:pathLst>
              <a:path w="8749435" h="2438201">
                <a:moveTo>
                  <a:pt x="0" y="0"/>
                </a:moveTo>
                <a:lnTo>
                  <a:pt x="8749435" y="0"/>
                </a:lnTo>
                <a:lnTo>
                  <a:pt x="8749435" y="2438201"/>
                </a:lnTo>
                <a:lnTo>
                  <a:pt x="0" y="243820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0" name="Group 10"/>
          <p:cNvGrpSpPr/>
          <p:nvPr/>
        </p:nvGrpSpPr>
        <p:grpSpPr>
          <a:xfrm>
            <a:off x="-82966" y="5143500"/>
            <a:ext cx="18783626" cy="5338942"/>
            <a:chOff x="0" y="0"/>
            <a:chExt cx="4947128" cy="14061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47128" cy="1406141"/>
            </a:xfrm>
            <a:custGeom>
              <a:avLst/>
              <a:gdLst/>
              <a:ahLst/>
              <a:cxnLst/>
              <a:rect l="l" t="t" r="r" b="b"/>
              <a:pathLst>
                <a:path w="4947128" h="1406141">
                  <a:moveTo>
                    <a:pt x="0" y="0"/>
                  </a:moveTo>
                  <a:lnTo>
                    <a:pt x="4947128" y="0"/>
                  </a:lnTo>
                  <a:lnTo>
                    <a:pt x="4947128" y="1406141"/>
                  </a:lnTo>
                  <a:lnTo>
                    <a:pt x="0" y="1406141"/>
                  </a:ln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947128" cy="1444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-284754" y="5404938"/>
            <a:ext cx="1926077" cy="671719"/>
          </a:xfrm>
          <a:custGeom>
            <a:avLst/>
            <a:gdLst/>
            <a:ahLst/>
            <a:cxnLst/>
            <a:rect l="l" t="t" r="r" b="b"/>
            <a:pathLst>
              <a:path w="1926077" h="671719">
                <a:moveTo>
                  <a:pt x="0" y="0"/>
                </a:moveTo>
                <a:lnTo>
                  <a:pt x="1926077" y="0"/>
                </a:lnTo>
                <a:lnTo>
                  <a:pt x="1926077" y="671719"/>
                </a:lnTo>
                <a:lnTo>
                  <a:pt x="0" y="671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13955551" y="8322128"/>
            <a:ext cx="1926077" cy="671719"/>
          </a:xfrm>
          <a:custGeom>
            <a:avLst/>
            <a:gdLst/>
            <a:ahLst/>
            <a:cxnLst/>
            <a:rect l="l" t="t" r="r" b="b"/>
            <a:pathLst>
              <a:path w="1926077" h="671719">
                <a:moveTo>
                  <a:pt x="0" y="0"/>
                </a:moveTo>
                <a:lnTo>
                  <a:pt x="1926077" y="0"/>
                </a:lnTo>
                <a:lnTo>
                  <a:pt x="1926077" y="671719"/>
                </a:lnTo>
                <a:lnTo>
                  <a:pt x="0" y="671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 rot="544732" flipH="1">
            <a:off x="-390186" y="460817"/>
            <a:ext cx="2136940" cy="2108448"/>
          </a:xfrm>
          <a:custGeom>
            <a:avLst/>
            <a:gdLst/>
            <a:ahLst/>
            <a:cxnLst/>
            <a:rect l="l" t="t" r="r" b="b"/>
            <a:pathLst>
              <a:path w="2136940" h="2108448">
                <a:moveTo>
                  <a:pt x="2136941" y="0"/>
                </a:moveTo>
                <a:lnTo>
                  <a:pt x="0" y="0"/>
                </a:lnTo>
                <a:lnTo>
                  <a:pt x="0" y="2108448"/>
                </a:lnTo>
                <a:lnTo>
                  <a:pt x="2136941" y="2108448"/>
                </a:lnTo>
                <a:lnTo>
                  <a:pt x="213694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Freeform 16"/>
          <p:cNvSpPr/>
          <p:nvPr/>
        </p:nvSpPr>
        <p:spPr>
          <a:xfrm>
            <a:off x="405726" y="2533091"/>
            <a:ext cx="1245948" cy="383129"/>
          </a:xfrm>
          <a:custGeom>
            <a:avLst/>
            <a:gdLst/>
            <a:ahLst/>
            <a:cxnLst/>
            <a:rect l="l" t="t" r="r" b="b"/>
            <a:pathLst>
              <a:path w="1245948" h="383129">
                <a:moveTo>
                  <a:pt x="0" y="0"/>
                </a:moveTo>
                <a:lnTo>
                  <a:pt x="1245948" y="0"/>
                </a:lnTo>
                <a:lnTo>
                  <a:pt x="1245948" y="383129"/>
                </a:lnTo>
                <a:lnTo>
                  <a:pt x="0" y="383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7" name="Freeform 17"/>
          <p:cNvSpPr/>
          <p:nvPr/>
        </p:nvSpPr>
        <p:spPr>
          <a:xfrm flipH="1">
            <a:off x="1431442" y="1419389"/>
            <a:ext cx="1552974" cy="1380205"/>
          </a:xfrm>
          <a:custGeom>
            <a:avLst/>
            <a:gdLst/>
            <a:ahLst/>
            <a:cxnLst/>
            <a:rect l="l" t="t" r="r" b="b"/>
            <a:pathLst>
              <a:path w="1552974" h="1380205">
                <a:moveTo>
                  <a:pt x="1552973" y="0"/>
                </a:moveTo>
                <a:lnTo>
                  <a:pt x="0" y="0"/>
                </a:lnTo>
                <a:lnTo>
                  <a:pt x="0" y="1380205"/>
                </a:lnTo>
                <a:lnTo>
                  <a:pt x="1552973" y="1380205"/>
                </a:lnTo>
                <a:lnTo>
                  <a:pt x="1552973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8" name="Freeform 18"/>
          <p:cNvSpPr/>
          <p:nvPr/>
        </p:nvSpPr>
        <p:spPr>
          <a:xfrm>
            <a:off x="13955551" y="4633850"/>
            <a:ext cx="697021" cy="687437"/>
          </a:xfrm>
          <a:custGeom>
            <a:avLst/>
            <a:gdLst/>
            <a:ahLst/>
            <a:cxnLst/>
            <a:rect l="l" t="t" r="r" b="b"/>
            <a:pathLst>
              <a:path w="697021" h="687437">
                <a:moveTo>
                  <a:pt x="0" y="0"/>
                </a:moveTo>
                <a:lnTo>
                  <a:pt x="697021" y="0"/>
                </a:lnTo>
                <a:lnTo>
                  <a:pt x="697021" y="687437"/>
                </a:lnTo>
                <a:lnTo>
                  <a:pt x="0" y="68743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9" name="Freeform 19"/>
          <p:cNvSpPr/>
          <p:nvPr/>
        </p:nvSpPr>
        <p:spPr>
          <a:xfrm rot="1433407">
            <a:off x="3090805" y="7482009"/>
            <a:ext cx="678203" cy="668878"/>
          </a:xfrm>
          <a:custGeom>
            <a:avLst/>
            <a:gdLst/>
            <a:ahLst/>
            <a:cxnLst/>
            <a:rect l="l" t="t" r="r" b="b"/>
            <a:pathLst>
              <a:path w="678203" h="668878">
                <a:moveTo>
                  <a:pt x="0" y="0"/>
                </a:moveTo>
                <a:lnTo>
                  <a:pt x="678203" y="0"/>
                </a:lnTo>
                <a:lnTo>
                  <a:pt x="678203" y="668877"/>
                </a:lnTo>
                <a:lnTo>
                  <a:pt x="0" y="668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20" name="Freeform 20"/>
          <p:cNvSpPr/>
          <p:nvPr/>
        </p:nvSpPr>
        <p:spPr>
          <a:xfrm rot="-689023">
            <a:off x="9470963" y="1199664"/>
            <a:ext cx="1900424" cy="1819656"/>
          </a:xfrm>
          <a:custGeom>
            <a:avLst/>
            <a:gdLst/>
            <a:ahLst/>
            <a:cxnLst/>
            <a:rect l="l" t="t" r="r" b="b"/>
            <a:pathLst>
              <a:path w="1900424" h="1819656">
                <a:moveTo>
                  <a:pt x="0" y="0"/>
                </a:moveTo>
                <a:lnTo>
                  <a:pt x="1900424" y="0"/>
                </a:lnTo>
                <a:lnTo>
                  <a:pt x="1900424" y="1819656"/>
                </a:lnTo>
                <a:lnTo>
                  <a:pt x="0" y="1819656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1" name="Freeform 21"/>
          <p:cNvSpPr/>
          <p:nvPr/>
        </p:nvSpPr>
        <p:spPr>
          <a:xfrm>
            <a:off x="15352801" y="5536840"/>
            <a:ext cx="2478763" cy="1270366"/>
          </a:xfrm>
          <a:custGeom>
            <a:avLst/>
            <a:gdLst/>
            <a:ahLst/>
            <a:cxnLst/>
            <a:rect l="l" t="t" r="r" b="b"/>
            <a:pathLst>
              <a:path w="2478763" h="1270366">
                <a:moveTo>
                  <a:pt x="0" y="0"/>
                </a:moveTo>
                <a:lnTo>
                  <a:pt x="2478763" y="0"/>
                </a:lnTo>
                <a:lnTo>
                  <a:pt x="2478763" y="1270366"/>
                </a:lnTo>
                <a:lnTo>
                  <a:pt x="0" y="12703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2" name="Freeform 22"/>
          <p:cNvSpPr/>
          <p:nvPr/>
        </p:nvSpPr>
        <p:spPr>
          <a:xfrm rot="3320220">
            <a:off x="3731081" y="2667493"/>
            <a:ext cx="744965" cy="700267"/>
          </a:xfrm>
          <a:custGeom>
            <a:avLst/>
            <a:gdLst/>
            <a:ahLst/>
            <a:cxnLst/>
            <a:rect l="l" t="t" r="r" b="b"/>
            <a:pathLst>
              <a:path w="744965" h="700267">
                <a:moveTo>
                  <a:pt x="0" y="0"/>
                </a:moveTo>
                <a:lnTo>
                  <a:pt x="744965" y="0"/>
                </a:lnTo>
                <a:lnTo>
                  <a:pt x="744965" y="700267"/>
                </a:lnTo>
                <a:lnTo>
                  <a:pt x="0" y="700267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3" name="Freeform 23"/>
          <p:cNvSpPr/>
          <p:nvPr/>
        </p:nvSpPr>
        <p:spPr>
          <a:xfrm>
            <a:off x="6594768" y="1302867"/>
            <a:ext cx="836520" cy="553149"/>
          </a:xfrm>
          <a:custGeom>
            <a:avLst/>
            <a:gdLst/>
            <a:ahLst/>
            <a:cxnLst/>
            <a:rect l="l" t="t" r="r" b="b"/>
            <a:pathLst>
              <a:path w="836520" h="553149">
                <a:moveTo>
                  <a:pt x="0" y="0"/>
                </a:moveTo>
                <a:lnTo>
                  <a:pt x="836520" y="0"/>
                </a:lnTo>
                <a:lnTo>
                  <a:pt x="836520" y="553148"/>
                </a:lnTo>
                <a:lnTo>
                  <a:pt x="0" y="553148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4" name="Freeform 24"/>
          <p:cNvSpPr/>
          <p:nvPr/>
        </p:nvSpPr>
        <p:spPr>
          <a:xfrm rot="1173741">
            <a:off x="16938636" y="1089504"/>
            <a:ext cx="641328" cy="1613403"/>
          </a:xfrm>
          <a:custGeom>
            <a:avLst/>
            <a:gdLst/>
            <a:ahLst/>
            <a:cxnLst/>
            <a:rect l="l" t="t" r="r" b="b"/>
            <a:pathLst>
              <a:path w="641328" h="1613403">
                <a:moveTo>
                  <a:pt x="0" y="0"/>
                </a:moveTo>
                <a:lnTo>
                  <a:pt x="641328" y="0"/>
                </a:lnTo>
                <a:lnTo>
                  <a:pt x="641328" y="1613403"/>
                </a:lnTo>
                <a:lnTo>
                  <a:pt x="0" y="1613403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5" name="Freeform 25"/>
          <p:cNvSpPr/>
          <p:nvPr/>
        </p:nvSpPr>
        <p:spPr>
          <a:xfrm>
            <a:off x="16429163" y="2512117"/>
            <a:ext cx="1245948" cy="383129"/>
          </a:xfrm>
          <a:custGeom>
            <a:avLst/>
            <a:gdLst/>
            <a:ahLst/>
            <a:cxnLst/>
            <a:rect l="l" t="t" r="r" b="b"/>
            <a:pathLst>
              <a:path w="1245948" h="383129">
                <a:moveTo>
                  <a:pt x="0" y="0"/>
                </a:moveTo>
                <a:lnTo>
                  <a:pt x="1245948" y="0"/>
                </a:lnTo>
                <a:lnTo>
                  <a:pt x="1245948" y="383129"/>
                </a:lnTo>
                <a:lnTo>
                  <a:pt x="0" y="383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26" name="Freeform 26"/>
          <p:cNvSpPr/>
          <p:nvPr/>
        </p:nvSpPr>
        <p:spPr>
          <a:xfrm rot="-1410118" flipH="1">
            <a:off x="344552" y="7821030"/>
            <a:ext cx="2593542" cy="1673915"/>
          </a:xfrm>
          <a:custGeom>
            <a:avLst/>
            <a:gdLst/>
            <a:ahLst/>
            <a:cxnLst/>
            <a:rect l="l" t="t" r="r" b="b"/>
            <a:pathLst>
              <a:path w="2593542" h="1673915">
                <a:moveTo>
                  <a:pt x="2593542" y="0"/>
                </a:moveTo>
                <a:lnTo>
                  <a:pt x="0" y="0"/>
                </a:lnTo>
                <a:lnTo>
                  <a:pt x="0" y="1673915"/>
                </a:lnTo>
                <a:lnTo>
                  <a:pt x="2593542" y="1673915"/>
                </a:lnTo>
                <a:lnTo>
                  <a:pt x="2593542" y="0"/>
                </a:lnTo>
                <a:close/>
              </a:path>
            </a:pathLst>
          </a:cu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7" name="TextBox 27"/>
          <p:cNvSpPr txBox="1"/>
          <p:nvPr/>
        </p:nvSpPr>
        <p:spPr>
          <a:xfrm>
            <a:off x="2722726" y="4348100"/>
            <a:ext cx="12771557" cy="234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018"/>
              </a:lnSpc>
              <a:spcBef>
                <a:spcPct val="0"/>
              </a:spcBef>
            </a:pPr>
            <a:r>
              <a:rPr lang="nn-NO" sz="14299" dirty="0">
                <a:solidFill>
                  <a:srgbClr val="FFC000"/>
                </a:solidFill>
                <a:latin typeface="Britannic Bold" panose="020B0903060703020204" pitchFamily="34" charset="77"/>
              </a:rPr>
              <a:t>GOD SOMMAR!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81119" flipV="1">
            <a:off x="4212077" y="369081"/>
            <a:ext cx="15971017" cy="4192392"/>
          </a:xfrm>
          <a:custGeom>
            <a:avLst/>
            <a:gdLst/>
            <a:ahLst/>
            <a:cxnLst/>
            <a:rect l="l" t="t" r="r" b="b"/>
            <a:pathLst>
              <a:path w="15971017" h="4192392">
                <a:moveTo>
                  <a:pt x="0" y="4192393"/>
                </a:moveTo>
                <a:lnTo>
                  <a:pt x="15971017" y="4192393"/>
                </a:lnTo>
                <a:lnTo>
                  <a:pt x="15971017" y="0"/>
                </a:lnTo>
                <a:lnTo>
                  <a:pt x="0" y="0"/>
                </a:lnTo>
                <a:lnTo>
                  <a:pt x="0" y="4192393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3" name="Group 3"/>
          <p:cNvGrpSpPr/>
          <p:nvPr/>
        </p:nvGrpSpPr>
        <p:grpSpPr>
          <a:xfrm rot="1808351">
            <a:off x="11408211" y="-1603706"/>
            <a:ext cx="9141352" cy="3870524"/>
            <a:chOff x="0" y="0"/>
            <a:chExt cx="2407599" cy="10193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7599" cy="1019397"/>
            </a:xfrm>
            <a:custGeom>
              <a:avLst/>
              <a:gdLst/>
              <a:ahLst/>
              <a:cxnLst/>
              <a:rect l="l" t="t" r="r" b="b"/>
              <a:pathLst>
                <a:path w="2407599" h="1019397">
                  <a:moveTo>
                    <a:pt x="43193" y="0"/>
                  </a:moveTo>
                  <a:lnTo>
                    <a:pt x="2364406" y="0"/>
                  </a:lnTo>
                  <a:cubicBezTo>
                    <a:pt x="2375862" y="0"/>
                    <a:pt x="2386848" y="4551"/>
                    <a:pt x="2394948" y="12651"/>
                  </a:cubicBezTo>
                  <a:cubicBezTo>
                    <a:pt x="2403048" y="20751"/>
                    <a:pt x="2407599" y="31737"/>
                    <a:pt x="2407599" y="43193"/>
                  </a:cubicBezTo>
                  <a:lnTo>
                    <a:pt x="2407599" y="976205"/>
                  </a:lnTo>
                  <a:cubicBezTo>
                    <a:pt x="2407599" y="987660"/>
                    <a:pt x="2403048" y="998646"/>
                    <a:pt x="2394948" y="1006747"/>
                  </a:cubicBezTo>
                  <a:cubicBezTo>
                    <a:pt x="2386848" y="1014847"/>
                    <a:pt x="2375862" y="1019397"/>
                    <a:pt x="2364406" y="1019397"/>
                  </a:cubicBezTo>
                  <a:lnTo>
                    <a:pt x="43193" y="1019397"/>
                  </a:lnTo>
                  <a:cubicBezTo>
                    <a:pt x="31737" y="1019397"/>
                    <a:pt x="20751" y="1014847"/>
                    <a:pt x="12651" y="1006747"/>
                  </a:cubicBezTo>
                  <a:cubicBezTo>
                    <a:pt x="4551" y="998646"/>
                    <a:pt x="0" y="987660"/>
                    <a:pt x="0" y="976205"/>
                  </a:cubicBezTo>
                  <a:lnTo>
                    <a:pt x="0" y="43193"/>
                  </a:lnTo>
                  <a:cubicBezTo>
                    <a:pt x="0" y="31737"/>
                    <a:pt x="4551" y="20751"/>
                    <a:pt x="12651" y="12651"/>
                  </a:cubicBezTo>
                  <a:cubicBezTo>
                    <a:pt x="20751" y="4551"/>
                    <a:pt x="31737" y="0"/>
                    <a:pt x="43193" y="0"/>
                  </a:cubicBezTo>
                  <a:close/>
                </a:path>
              </a:pathLst>
            </a:custGeom>
            <a:solidFill>
              <a:srgbClr val="66B7FB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7599" cy="1057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372305">
            <a:off x="12191442" y="829036"/>
            <a:ext cx="1809661" cy="631119"/>
          </a:xfrm>
          <a:custGeom>
            <a:avLst/>
            <a:gdLst/>
            <a:ahLst/>
            <a:cxnLst/>
            <a:rect l="l" t="t" r="r" b="b"/>
            <a:pathLst>
              <a:path w="1809661" h="631119">
                <a:moveTo>
                  <a:pt x="0" y="0"/>
                </a:moveTo>
                <a:lnTo>
                  <a:pt x="1809661" y="0"/>
                </a:lnTo>
                <a:lnTo>
                  <a:pt x="1809661" y="631120"/>
                </a:lnTo>
                <a:lnTo>
                  <a:pt x="0" y="63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2971232">
            <a:off x="16354470" y="3393155"/>
            <a:ext cx="1809661" cy="631119"/>
          </a:xfrm>
          <a:custGeom>
            <a:avLst/>
            <a:gdLst/>
            <a:ahLst/>
            <a:cxnLst/>
            <a:rect l="l" t="t" r="r" b="b"/>
            <a:pathLst>
              <a:path w="1809661" h="631119">
                <a:moveTo>
                  <a:pt x="0" y="0"/>
                </a:moveTo>
                <a:lnTo>
                  <a:pt x="1809660" y="0"/>
                </a:lnTo>
                <a:lnTo>
                  <a:pt x="1809660" y="631119"/>
                </a:lnTo>
                <a:lnTo>
                  <a:pt x="0" y="6311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8" name="Group 8"/>
          <p:cNvGrpSpPr/>
          <p:nvPr/>
        </p:nvGrpSpPr>
        <p:grpSpPr>
          <a:xfrm>
            <a:off x="249011" y="3804779"/>
            <a:ext cx="9987172" cy="5453521"/>
            <a:chOff x="0" y="0"/>
            <a:chExt cx="3107618" cy="16969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07618" cy="1696923"/>
            </a:xfrm>
            <a:custGeom>
              <a:avLst/>
              <a:gdLst/>
              <a:ahLst/>
              <a:cxnLst/>
              <a:rect l="l" t="t" r="r" b="b"/>
              <a:pathLst>
                <a:path w="3107618" h="1696923">
                  <a:moveTo>
                    <a:pt x="39535" y="0"/>
                  </a:moveTo>
                  <a:lnTo>
                    <a:pt x="3068084" y="0"/>
                  </a:lnTo>
                  <a:cubicBezTo>
                    <a:pt x="3078569" y="0"/>
                    <a:pt x="3088625" y="4165"/>
                    <a:pt x="3096039" y="11579"/>
                  </a:cubicBezTo>
                  <a:cubicBezTo>
                    <a:pt x="3103453" y="18994"/>
                    <a:pt x="3107618" y="29049"/>
                    <a:pt x="3107618" y="39535"/>
                  </a:cubicBezTo>
                  <a:lnTo>
                    <a:pt x="3107618" y="1657389"/>
                  </a:lnTo>
                  <a:cubicBezTo>
                    <a:pt x="3107618" y="1679223"/>
                    <a:pt x="3089918" y="1696923"/>
                    <a:pt x="3068084" y="1696923"/>
                  </a:cubicBezTo>
                  <a:lnTo>
                    <a:pt x="39535" y="1696923"/>
                  </a:lnTo>
                  <a:cubicBezTo>
                    <a:pt x="17700" y="1696923"/>
                    <a:pt x="0" y="1679223"/>
                    <a:pt x="0" y="1657389"/>
                  </a:cubicBezTo>
                  <a:lnTo>
                    <a:pt x="0" y="39535"/>
                  </a:lnTo>
                  <a:cubicBezTo>
                    <a:pt x="0" y="17700"/>
                    <a:pt x="17700" y="0"/>
                    <a:pt x="39535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07618" cy="1735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57120" y="1572958"/>
            <a:ext cx="6202180" cy="9820961"/>
            <a:chOff x="0" y="0"/>
            <a:chExt cx="1588371" cy="25151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8371" cy="2515136"/>
            </a:xfrm>
            <a:custGeom>
              <a:avLst/>
              <a:gdLst/>
              <a:ahLst/>
              <a:cxnLst/>
              <a:rect l="l" t="t" r="r" b="b"/>
              <a:pathLst>
                <a:path w="1588371" h="2515136">
                  <a:moveTo>
                    <a:pt x="64909" y="0"/>
                  </a:moveTo>
                  <a:lnTo>
                    <a:pt x="1523461" y="0"/>
                  </a:lnTo>
                  <a:cubicBezTo>
                    <a:pt x="1540677" y="0"/>
                    <a:pt x="1557186" y="6839"/>
                    <a:pt x="1569359" y="19012"/>
                  </a:cubicBezTo>
                  <a:cubicBezTo>
                    <a:pt x="1581532" y="31184"/>
                    <a:pt x="1588371" y="47694"/>
                    <a:pt x="1588371" y="64909"/>
                  </a:cubicBezTo>
                  <a:lnTo>
                    <a:pt x="1588371" y="2450227"/>
                  </a:lnTo>
                  <a:cubicBezTo>
                    <a:pt x="1588371" y="2467442"/>
                    <a:pt x="1581532" y="2483952"/>
                    <a:pt x="1569359" y="2496125"/>
                  </a:cubicBezTo>
                  <a:cubicBezTo>
                    <a:pt x="1557186" y="2508298"/>
                    <a:pt x="1540677" y="2515136"/>
                    <a:pt x="1523461" y="2515136"/>
                  </a:cubicBezTo>
                  <a:lnTo>
                    <a:pt x="64909" y="2515136"/>
                  </a:lnTo>
                  <a:cubicBezTo>
                    <a:pt x="47694" y="2515136"/>
                    <a:pt x="31184" y="2508298"/>
                    <a:pt x="19012" y="2496125"/>
                  </a:cubicBezTo>
                  <a:cubicBezTo>
                    <a:pt x="6839" y="2483952"/>
                    <a:pt x="0" y="2467442"/>
                    <a:pt x="0" y="2450227"/>
                  </a:cubicBezTo>
                  <a:lnTo>
                    <a:pt x="0" y="64909"/>
                  </a:lnTo>
                  <a:cubicBezTo>
                    <a:pt x="0" y="47694"/>
                    <a:pt x="6839" y="31184"/>
                    <a:pt x="19012" y="19012"/>
                  </a:cubicBezTo>
                  <a:cubicBezTo>
                    <a:pt x="31184" y="6839"/>
                    <a:pt x="47694" y="0"/>
                    <a:pt x="649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88371" cy="2553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34194" y="1645908"/>
            <a:ext cx="6048032" cy="9072047"/>
            <a:chOff x="0" y="0"/>
            <a:chExt cx="6350000" cy="952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n-NO" dirty="0"/>
            </a:p>
          </p:txBody>
        </p:sp>
      </p:grpSp>
      <p:sp>
        <p:nvSpPr>
          <p:cNvPr id="16" name="Freeform 16"/>
          <p:cNvSpPr/>
          <p:nvPr/>
        </p:nvSpPr>
        <p:spPr>
          <a:xfrm rot="1761241">
            <a:off x="15982955" y="1134609"/>
            <a:ext cx="1652493" cy="1658713"/>
          </a:xfrm>
          <a:custGeom>
            <a:avLst/>
            <a:gdLst/>
            <a:ahLst/>
            <a:cxnLst/>
            <a:rect l="l" t="t" r="r" b="b"/>
            <a:pathLst>
              <a:path w="1652493" h="1658713">
                <a:moveTo>
                  <a:pt x="0" y="0"/>
                </a:moveTo>
                <a:lnTo>
                  <a:pt x="1652493" y="0"/>
                </a:lnTo>
                <a:lnTo>
                  <a:pt x="1652493" y="1658714"/>
                </a:lnTo>
                <a:lnTo>
                  <a:pt x="0" y="165871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7" name="Freeform 17"/>
          <p:cNvSpPr/>
          <p:nvPr/>
        </p:nvSpPr>
        <p:spPr>
          <a:xfrm rot="-2700000">
            <a:off x="10298547" y="467237"/>
            <a:ext cx="1194602" cy="1122926"/>
          </a:xfrm>
          <a:custGeom>
            <a:avLst/>
            <a:gdLst/>
            <a:ahLst/>
            <a:cxnLst/>
            <a:rect l="l" t="t" r="r" b="b"/>
            <a:pathLst>
              <a:path w="1194602" h="1122926">
                <a:moveTo>
                  <a:pt x="0" y="0"/>
                </a:moveTo>
                <a:lnTo>
                  <a:pt x="1194602" y="0"/>
                </a:lnTo>
                <a:lnTo>
                  <a:pt x="1194602" y="1122926"/>
                </a:lnTo>
                <a:lnTo>
                  <a:pt x="0" y="112292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8" name="Freeform 18"/>
          <p:cNvSpPr/>
          <p:nvPr/>
        </p:nvSpPr>
        <p:spPr>
          <a:xfrm rot="-1634868">
            <a:off x="8376600" y="2278742"/>
            <a:ext cx="1017130" cy="1267452"/>
          </a:xfrm>
          <a:custGeom>
            <a:avLst/>
            <a:gdLst/>
            <a:ahLst/>
            <a:cxnLst/>
            <a:rect l="l" t="t" r="r" b="b"/>
            <a:pathLst>
              <a:path w="1017130" h="1267452">
                <a:moveTo>
                  <a:pt x="0" y="0"/>
                </a:moveTo>
                <a:lnTo>
                  <a:pt x="1017131" y="0"/>
                </a:lnTo>
                <a:lnTo>
                  <a:pt x="1017131" y="1267452"/>
                </a:lnTo>
                <a:lnTo>
                  <a:pt x="0" y="126745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9" name="TextBox 19"/>
          <p:cNvSpPr txBox="1"/>
          <p:nvPr/>
        </p:nvSpPr>
        <p:spPr>
          <a:xfrm>
            <a:off x="249011" y="370828"/>
            <a:ext cx="10646838" cy="337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22"/>
              </a:lnSpc>
            </a:pPr>
            <a:r>
              <a:rPr lang="en-US" sz="9587" b="1" dirty="0">
                <a:solidFill>
                  <a:srgbClr val="F67703"/>
                </a:solidFill>
                <a:latin typeface="Britannic Bold" panose="020B0903060703020204" pitchFamily="34" charset="77"/>
                <a:ea typeface="Hiragino Kaku Gothic Std W8" panose="020B0800000000000000" pitchFamily="34" charset="-128"/>
                <a:cs typeface="Bangla Sangam MN" panose="02000000000000000000" pitchFamily="2" charset="0"/>
              </a:rPr>
              <a:t>DRAUMEREISA</a:t>
            </a:r>
          </a:p>
          <a:p>
            <a:pPr marL="0" lvl="0" indent="0" algn="l">
              <a:lnSpc>
                <a:spcPts val="13422"/>
              </a:lnSpc>
              <a:spcBef>
                <a:spcPct val="0"/>
              </a:spcBef>
            </a:pPr>
            <a:r>
              <a:rPr lang="en-US" sz="9587" b="1" dirty="0">
                <a:solidFill>
                  <a:srgbClr val="F67703"/>
                </a:solidFill>
                <a:latin typeface="Britannic Bold" panose="020B0903060703020204" pitchFamily="34" charset="77"/>
                <a:ea typeface="Hiragino Kaku Gothic Std W8" panose="020B0800000000000000" pitchFamily="34" charset="-128"/>
                <a:cs typeface="Bangla Sangam MN" panose="02000000000000000000" pitchFamily="2" charset="0"/>
              </a:rPr>
              <a:t>GÅR TIL 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1155" y="4214000"/>
            <a:ext cx="9242884" cy="398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5"/>
              </a:lnSpc>
            </a:pPr>
            <a:r>
              <a:rPr lang="nn-NO" sz="3154" dirty="0">
                <a:solidFill>
                  <a:srgbClr val="FFFFFF"/>
                </a:solidFill>
                <a:latin typeface="Corbel" panose="020B0503020204020204" pitchFamily="34" charset="0"/>
                <a:cs typeface="Bangla Sangam MN" panose="02000000000000000000" pitchFamily="2" charset="0"/>
              </a:rPr>
              <a:t>Skrapeloddet du fekk av farmor, viste seg å vere eit vinnarlodd! Du får 100 000 kroner i reisepengar som premie. Lag ein minipresentasjon over kvar draumereisa går til. I presentasjonen må du få med:</a:t>
            </a:r>
          </a:p>
          <a:p>
            <a:pPr marL="529838" lvl="1" indent="-264919" algn="l">
              <a:lnSpc>
                <a:spcPts val="3435"/>
              </a:lnSpc>
              <a:buFont typeface="Arial"/>
              <a:buChar char="•"/>
            </a:pPr>
            <a:r>
              <a:rPr lang="nn-NO" sz="2454" dirty="0">
                <a:solidFill>
                  <a:srgbClr val="FFDA16"/>
                </a:solidFill>
                <a:latin typeface="Corbel" panose="020B0503020204020204" pitchFamily="34" charset="0"/>
                <a:cs typeface="Bangla Sangam MN" panose="02000000000000000000" pitchFamily="2" charset="0"/>
              </a:rPr>
              <a:t>kart over landet du vil reise til</a:t>
            </a:r>
          </a:p>
          <a:p>
            <a:pPr marL="529838" lvl="1" indent="-264919" algn="l">
              <a:lnSpc>
                <a:spcPts val="3435"/>
              </a:lnSpc>
              <a:buFont typeface="Arial"/>
              <a:buChar char="•"/>
            </a:pPr>
            <a:r>
              <a:rPr lang="nn-NO" sz="2454" dirty="0">
                <a:solidFill>
                  <a:srgbClr val="FFDA16"/>
                </a:solidFill>
                <a:latin typeface="Corbel" panose="020B0503020204020204" pitchFamily="34" charset="0"/>
                <a:cs typeface="Bangla Sangam MN" panose="02000000000000000000" pitchFamily="2" charset="0"/>
              </a:rPr>
              <a:t>kart og bilete av staden du vil reise til</a:t>
            </a:r>
          </a:p>
          <a:p>
            <a:pPr marL="529838" lvl="1" indent="-264919" algn="l">
              <a:lnSpc>
                <a:spcPts val="3435"/>
              </a:lnSpc>
              <a:buFont typeface="Arial"/>
              <a:buChar char="•"/>
            </a:pPr>
            <a:r>
              <a:rPr lang="nn-NO" sz="2454" dirty="0">
                <a:solidFill>
                  <a:srgbClr val="FFDA16"/>
                </a:solidFill>
                <a:latin typeface="Corbel" panose="020B0503020204020204" pitchFamily="34" charset="0"/>
                <a:cs typeface="Bangla Sangam MN" panose="02000000000000000000" pitchFamily="2" charset="0"/>
              </a:rPr>
              <a:t>fem gode grunnar til at dette er draumereisestaden din </a:t>
            </a:r>
          </a:p>
          <a:p>
            <a:pPr marL="529838" lvl="1" indent="-264919" algn="l">
              <a:lnSpc>
                <a:spcPts val="3435"/>
              </a:lnSpc>
              <a:spcBef>
                <a:spcPct val="0"/>
              </a:spcBef>
              <a:buFont typeface="Arial"/>
              <a:buChar char="•"/>
            </a:pPr>
            <a:r>
              <a:rPr lang="nn-NO" sz="2454" dirty="0">
                <a:solidFill>
                  <a:srgbClr val="FFDA16"/>
                </a:solidFill>
                <a:latin typeface="Corbel" panose="020B0503020204020204" pitchFamily="34" charset="0"/>
                <a:cs typeface="Bangla Sangam MN" panose="02000000000000000000" pitchFamily="2" charset="0"/>
              </a:rPr>
              <a:t>ei liste over dei aktivitetane du planlegg å gjennomføre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3981" y="6771385"/>
            <a:ext cx="2000337" cy="832640"/>
          </a:xfrm>
          <a:custGeom>
            <a:avLst/>
            <a:gdLst/>
            <a:ahLst/>
            <a:cxnLst/>
            <a:rect l="l" t="t" r="r" b="b"/>
            <a:pathLst>
              <a:path w="2000337" h="832640">
                <a:moveTo>
                  <a:pt x="0" y="0"/>
                </a:moveTo>
                <a:lnTo>
                  <a:pt x="2000338" y="0"/>
                </a:lnTo>
                <a:lnTo>
                  <a:pt x="2000338" y="832640"/>
                </a:lnTo>
                <a:lnTo>
                  <a:pt x="0" y="83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726946" flipH="1">
            <a:off x="15132996" y="5377439"/>
            <a:ext cx="2728685" cy="3912093"/>
          </a:xfrm>
          <a:custGeom>
            <a:avLst/>
            <a:gdLst/>
            <a:ahLst/>
            <a:cxnLst/>
            <a:rect l="l" t="t" r="r" b="b"/>
            <a:pathLst>
              <a:path w="2728685" h="3912093">
                <a:moveTo>
                  <a:pt x="2728685" y="0"/>
                </a:moveTo>
                <a:lnTo>
                  <a:pt x="0" y="0"/>
                </a:lnTo>
                <a:lnTo>
                  <a:pt x="0" y="3912093"/>
                </a:lnTo>
                <a:lnTo>
                  <a:pt x="2728685" y="3912093"/>
                </a:lnTo>
                <a:lnTo>
                  <a:pt x="2728685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>
            <a:off x="14752836" y="7852717"/>
            <a:ext cx="7008398" cy="2155082"/>
          </a:xfrm>
          <a:custGeom>
            <a:avLst/>
            <a:gdLst/>
            <a:ahLst/>
            <a:cxnLst/>
            <a:rect l="l" t="t" r="r" b="b"/>
            <a:pathLst>
              <a:path w="7008398" h="2155082">
                <a:moveTo>
                  <a:pt x="0" y="0"/>
                </a:moveTo>
                <a:lnTo>
                  <a:pt x="7008398" y="0"/>
                </a:lnTo>
                <a:lnTo>
                  <a:pt x="7008398" y="2155082"/>
                </a:lnTo>
                <a:lnTo>
                  <a:pt x="0" y="215508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>
            <a:off x="7412984" y="8855760"/>
            <a:ext cx="7848217" cy="2187059"/>
          </a:xfrm>
          <a:custGeom>
            <a:avLst/>
            <a:gdLst/>
            <a:ahLst/>
            <a:cxnLst/>
            <a:rect l="l" t="t" r="r" b="b"/>
            <a:pathLst>
              <a:path w="7848217" h="2187059">
                <a:moveTo>
                  <a:pt x="0" y="0"/>
                </a:moveTo>
                <a:lnTo>
                  <a:pt x="7848217" y="0"/>
                </a:lnTo>
                <a:lnTo>
                  <a:pt x="7848217" y="2187059"/>
                </a:lnTo>
                <a:lnTo>
                  <a:pt x="0" y="218705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>
            <a:off x="14254700" y="8861075"/>
            <a:ext cx="7848217" cy="2187059"/>
          </a:xfrm>
          <a:custGeom>
            <a:avLst/>
            <a:gdLst/>
            <a:ahLst/>
            <a:cxnLst/>
            <a:rect l="l" t="t" r="r" b="b"/>
            <a:pathLst>
              <a:path w="7848217" h="2187059">
                <a:moveTo>
                  <a:pt x="0" y="0"/>
                </a:moveTo>
                <a:lnTo>
                  <a:pt x="7848217" y="0"/>
                </a:lnTo>
                <a:lnTo>
                  <a:pt x="7848217" y="2187059"/>
                </a:lnTo>
                <a:lnTo>
                  <a:pt x="0" y="218705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-177544">
            <a:off x="-6572565" y="7497757"/>
            <a:ext cx="16325479" cy="5020085"/>
          </a:xfrm>
          <a:custGeom>
            <a:avLst/>
            <a:gdLst/>
            <a:ahLst/>
            <a:cxnLst/>
            <a:rect l="l" t="t" r="r" b="b"/>
            <a:pathLst>
              <a:path w="16325479" h="5020085">
                <a:moveTo>
                  <a:pt x="0" y="0"/>
                </a:moveTo>
                <a:lnTo>
                  <a:pt x="16325479" y="0"/>
                </a:lnTo>
                <a:lnTo>
                  <a:pt x="16325479" y="5020084"/>
                </a:lnTo>
                <a:lnTo>
                  <a:pt x="0" y="502008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flipH="1">
            <a:off x="404674" y="6683319"/>
            <a:ext cx="3518890" cy="3127414"/>
          </a:xfrm>
          <a:custGeom>
            <a:avLst/>
            <a:gdLst/>
            <a:ahLst/>
            <a:cxnLst/>
            <a:rect l="l" t="t" r="r" b="b"/>
            <a:pathLst>
              <a:path w="3518890" h="3127414">
                <a:moveTo>
                  <a:pt x="3518890" y="0"/>
                </a:moveTo>
                <a:lnTo>
                  <a:pt x="0" y="0"/>
                </a:lnTo>
                <a:lnTo>
                  <a:pt x="0" y="3127414"/>
                </a:lnTo>
                <a:lnTo>
                  <a:pt x="3518890" y="3127414"/>
                </a:lnTo>
                <a:lnTo>
                  <a:pt x="351889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TextBox 9"/>
          <p:cNvSpPr txBox="1"/>
          <p:nvPr/>
        </p:nvSpPr>
        <p:spPr>
          <a:xfrm>
            <a:off x="3771149" y="-11635"/>
            <a:ext cx="10745702" cy="2308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40"/>
              </a:lnSpc>
              <a:spcBef>
                <a:spcPct val="0"/>
              </a:spcBef>
            </a:pPr>
            <a:r>
              <a:rPr lang="nn-NO" sz="6600" dirty="0">
                <a:solidFill>
                  <a:srgbClr val="F67703"/>
                </a:solidFill>
                <a:latin typeface="Britannic Bold" panose="020B0903060703020204" pitchFamily="34" charset="77"/>
              </a:rPr>
              <a:t>KVA ER DET ALLER BESTE MED Å HA SOMMARFERIE?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320069" y="3333190"/>
            <a:ext cx="1435779" cy="143577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901" tIns="50901" rIns="50901" bIns="509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506446" y="3273311"/>
            <a:ext cx="106302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Genty Sans"/>
              </a:rPr>
              <a:t>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06021" y="3425711"/>
            <a:ext cx="1435779" cy="143577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4227" tIns="54227" rIns="54227" bIns="542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55080" y="3399214"/>
            <a:ext cx="69190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Genty Sans"/>
              </a:rPr>
              <a:t>1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223287" y="6416938"/>
            <a:ext cx="1435779" cy="143577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901" tIns="50901" rIns="50901" bIns="509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409663" y="6355822"/>
            <a:ext cx="106302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Genty Sans"/>
              </a:rPr>
              <a:t>4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814107" y="8247026"/>
            <a:ext cx="683232" cy="683232"/>
          </a:xfrm>
          <a:custGeom>
            <a:avLst/>
            <a:gdLst/>
            <a:ahLst/>
            <a:cxnLst/>
            <a:rect l="l" t="t" r="r" b="b"/>
            <a:pathLst>
              <a:path w="683232" h="683232">
                <a:moveTo>
                  <a:pt x="0" y="0"/>
                </a:moveTo>
                <a:lnTo>
                  <a:pt x="683232" y="0"/>
                </a:lnTo>
                <a:lnTo>
                  <a:pt x="683232" y="683232"/>
                </a:lnTo>
                <a:lnTo>
                  <a:pt x="0" y="6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3" name="Freeform 23"/>
          <p:cNvSpPr/>
          <p:nvPr/>
        </p:nvSpPr>
        <p:spPr>
          <a:xfrm flipH="1">
            <a:off x="-591299" y="1349319"/>
            <a:ext cx="2745894" cy="1142978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3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3" y="1142978"/>
                </a:lnTo>
                <a:lnTo>
                  <a:pt x="2745893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24" name="Freeform 24"/>
          <p:cNvSpPr/>
          <p:nvPr/>
        </p:nvSpPr>
        <p:spPr>
          <a:xfrm rot="-528869" flipH="1">
            <a:off x="2184196" y="8026411"/>
            <a:ext cx="1917843" cy="858235"/>
          </a:xfrm>
          <a:custGeom>
            <a:avLst/>
            <a:gdLst/>
            <a:ahLst/>
            <a:cxnLst/>
            <a:rect l="l" t="t" r="r" b="b"/>
            <a:pathLst>
              <a:path w="1917843" h="858235">
                <a:moveTo>
                  <a:pt x="1917844" y="0"/>
                </a:moveTo>
                <a:lnTo>
                  <a:pt x="0" y="0"/>
                </a:lnTo>
                <a:lnTo>
                  <a:pt x="0" y="858235"/>
                </a:lnTo>
                <a:lnTo>
                  <a:pt x="1917844" y="858235"/>
                </a:lnTo>
                <a:lnTo>
                  <a:pt x="1917844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5" name="Freeform 25"/>
          <p:cNvSpPr/>
          <p:nvPr/>
        </p:nvSpPr>
        <p:spPr>
          <a:xfrm rot="1432051">
            <a:off x="6281293" y="8206027"/>
            <a:ext cx="450304" cy="1200812"/>
          </a:xfrm>
          <a:custGeom>
            <a:avLst/>
            <a:gdLst/>
            <a:ahLst/>
            <a:cxnLst/>
            <a:rect l="l" t="t" r="r" b="b"/>
            <a:pathLst>
              <a:path w="450304" h="1200812">
                <a:moveTo>
                  <a:pt x="0" y="0"/>
                </a:moveTo>
                <a:lnTo>
                  <a:pt x="450305" y="0"/>
                </a:lnTo>
                <a:lnTo>
                  <a:pt x="450305" y="1200812"/>
                </a:lnTo>
                <a:lnTo>
                  <a:pt x="0" y="1200812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6" name="Freeform 26"/>
          <p:cNvSpPr/>
          <p:nvPr/>
        </p:nvSpPr>
        <p:spPr>
          <a:xfrm rot="4373280">
            <a:off x="5011859" y="8718958"/>
            <a:ext cx="1286641" cy="1143502"/>
          </a:xfrm>
          <a:custGeom>
            <a:avLst/>
            <a:gdLst/>
            <a:ahLst/>
            <a:cxnLst/>
            <a:rect l="l" t="t" r="r" b="b"/>
            <a:pathLst>
              <a:path w="1286641" h="1143502">
                <a:moveTo>
                  <a:pt x="0" y="0"/>
                </a:moveTo>
                <a:lnTo>
                  <a:pt x="1286641" y="0"/>
                </a:lnTo>
                <a:lnTo>
                  <a:pt x="1286641" y="1143502"/>
                </a:lnTo>
                <a:lnTo>
                  <a:pt x="0" y="1143502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7" name="Freeform 27"/>
          <p:cNvSpPr/>
          <p:nvPr/>
        </p:nvSpPr>
        <p:spPr>
          <a:xfrm>
            <a:off x="3143118" y="6034785"/>
            <a:ext cx="1041928" cy="688975"/>
          </a:xfrm>
          <a:custGeom>
            <a:avLst/>
            <a:gdLst/>
            <a:ahLst/>
            <a:cxnLst/>
            <a:rect l="l" t="t" r="r" b="b"/>
            <a:pathLst>
              <a:path w="1041928" h="688975">
                <a:moveTo>
                  <a:pt x="0" y="0"/>
                </a:moveTo>
                <a:lnTo>
                  <a:pt x="1041928" y="0"/>
                </a:lnTo>
                <a:lnTo>
                  <a:pt x="1041928" y="688975"/>
                </a:lnTo>
                <a:lnTo>
                  <a:pt x="0" y="688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8" name="Freeform 28"/>
          <p:cNvSpPr/>
          <p:nvPr/>
        </p:nvSpPr>
        <p:spPr>
          <a:xfrm>
            <a:off x="15279721" y="1635058"/>
            <a:ext cx="1217618" cy="805150"/>
          </a:xfrm>
          <a:custGeom>
            <a:avLst/>
            <a:gdLst/>
            <a:ahLst/>
            <a:cxnLst/>
            <a:rect l="l" t="t" r="r" b="b"/>
            <a:pathLst>
              <a:path w="1217618" h="805150">
                <a:moveTo>
                  <a:pt x="0" y="0"/>
                </a:moveTo>
                <a:lnTo>
                  <a:pt x="1217618" y="0"/>
                </a:lnTo>
                <a:lnTo>
                  <a:pt x="1217618" y="805150"/>
                </a:lnTo>
                <a:lnTo>
                  <a:pt x="0" y="805150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29" name="Group 29"/>
          <p:cNvGrpSpPr/>
          <p:nvPr/>
        </p:nvGrpSpPr>
        <p:grpSpPr>
          <a:xfrm>
            <a:off x="10805580" y="3333190"/>
            <a:ext cx="1435779" cy="143577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901" tIns="50901" rIns="50901" bIns="509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991956" y="3327179"/>
            <a:ext cx="106302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Genty Sans"/>
              </a:rPr>
              <a:t>3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369801" y="6361833"/>
            <a:ext cx="1435779" cy="143577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901" tIns="50901" rIns="50901" bIns="509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183424" y="6308625"/>
            <a:ext cx="162215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Genty Sans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01672" y="2435147"/>
            <a:ext cx="1570464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nn-NO" sz="2599" dirty="0">
                <a:solidFill>
                  <a:srgbClr val="000000"/>
                </a:solidFill>
                <a:latin typeface="Corbel" panose="020B0503020204020204" pitchFamily="34" charset="0"/>
              </a:rPr>
              <a:t>Hugs å grunngje synspunkta dine. Bruk gjerne tekstbindarar: fordi, derfor, på grunn av, ettersom, sidan, dermed. 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19F0BF7B-7E5C-791C-6FF2-80913D553FFB}"/>
              </a:ext>
            </a:extLst>
          </p:cNvPr>
          <p:cNvSpPr txBox="1"/>
          <p:nvPr/>
        </p:nvSpPr>
        <p:spPr>
          <a:xfrm>
            <a:off x="7857028" y="3442172"/>
            <a:ext cx="2675126" cy="1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C2068145-C1B2-C883-B9A4-BEF65F6972C4}"/>
              </a:ext>
            </a:extLst>
          </p:cNvPr>
          <p:cNvSpPr txBox="1"/>
          <p:nvPr/>
        </p:nvSpPr>
        <p:spPr>
          <a:xfrm>
            <a:off x="12423382" y="3442172"/>
            <a:ext cx="3105856" cy="1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0447F98E-9E0F-C227-3FC0-06D35603D2A2}"/>
              </a:ext>
            </a:extLst>
          </p:cNvPr>
          <p:cNvSpPr txBox="1"/>
          <p:nvPr/>
        </p:nvSpPr>
        <p:spPr>
          <a:xfrm>
            <a:off x="2819400" y="3442172"/>
            <a:ext cx="3105856" cy="1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84850803-4AA9-8BB9-089A-6C54418275A5}"/>
              </a:ext>
            </a:extLst>
          </p:cNvPr>
          <p:cNvSpPr txBox="1"/>
          <p:nvPr/>
        </p:nvSpPr>
        <p:spPr>
          <a:xfrm>
            <a:off x="5883683" y="6420627"/>
            <a:ext cx="3105856" cy="1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6717AA1C-7E85-912A-E230-C5B68309F56F}"/>
              </a:ext>
            </a:extLst>
          </p:cNvPr>
          <p:cNvSpPr txBox="1"/>
          <p:nvPr/>
        </p:nvSpPr>
        <p:spPr>
          <a:xfrm>
            <a:off x="11034516" y="6349497"/>
            <a:ext cx="3105856" cy="1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1420">
            <a:off x="-2077234" y="8061233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31420">
            <a:off x="3347302" y="8115028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31420">
            <a:off x="7502543" y="8189653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31420">
            <a:off x="12927079" y="8243449"/>
            <a:ext cx="6222856" cy="173412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TextBox 6"/>
          <p:cNvSpPr txBox="1"/>
          <p:nvPr/>
        </p:nvSpPr>
        <p:spPr>
          <a:xfrm>
            <a:off x="1310447" y="777099"/>
            <a:ext cx="7647472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96"/>
              </a:lnSpc>
            </a:pPr>
            <a:r>
              <a:rPr lang="nn-NO" sz="5532" dirty="0">
                <a:solidFill>
                  <a:srgbClr val="F67703"/>
                </a:solidFill>
                <a:latin typeface="Britannic Bold" panose="020B0903060703020204" pitchFamily="34" charset="77"/>
              </a:rPr>
              <a:t>OM DU BERRE FEKK HA MED DEG FIRE TING TIL EI AUDE ØY, KVA VILLE DET HA VORE?</a:t>
            </a:r>
          </a:p>
        </p:txBody>
      </p:sp>
      <p:sp>
        <p:nvSpPr>
          <p:cNvPr id="7" name="Freeform 7"/>
          <p:cNvSpPr/>
          <p:nvPr/>
        </p:nvSpPr>
        <p:spPr>
          <a:xfrm rot="554550">
            <a:off x="8600461" y="3123953"/>
            <a:ext cx="914401" cy="859537"/>
          </a:xfrm>
          <a:custGeom>
            <a:avLst/>
            <a:gdLst/>
            <a:ahLst/>
            <a:cxnLst/>
            <a:rect l="l" t="t" r="r" b="b"/>
            <a:pathLst>
              <a:path w="914401" h="859537">
                <a:moveTo>
                  <a:pt x="0" y="0"/>
                </a:moveTo>
                <a:lnTo>
                  <a:pt x="914401" y="0"/>
                </a:lnTo>
                <a:lnTo>
                  <a:pt x="914401" y="859537"/>
                </a:lnTo>
                <a:lnTo>
                  <a:pt x="0" y="8595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8" name="Group 8"/>
          <p:cNvGrpSpPr/>
          <p:nvPr/>
        </p:nvGrpSpPr>
        <p:grpSpPr>
          <a:xfrm>
            <a:off x="-773931" y="9528870"/>
            <a:ext cx="19717190" cy="1204295"/>
            <a:chOff x="0" y="0"/>
            <a:chExt cx="5193005" cy="3171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93005" cy="317181"/>
            </a:xfrm>
            <a:custGeom>
              <a:avLst/>
              <a:gdLst/>
              <a:ahLst/>
              <a:cxnLst/>
              <a:rect l="l" t="t" r="r" b="b"/>
              <a:pathLst>
                <a:path w="5193005" h="317181">
                  <a:moveTo>
                    <a:pt x="0" y="0"/>
                  </a:moveTo>
                  <a:lnTo>
                    <a:pt x="5193005" y="0"/>
                  </a:lnTo>
                  <a:lnTo>
                    <a:pt x="5193005" y="317181"/>
                  </a:lnTo>
                  <a:lnTo>
                    <a:pt x="0" y="317181"/>
                  </a:ln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93005" cy="35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379151">
            <a:off x="591196" y="8688814"/>
            <a:ext cx="1513794" cy="1519492"/>
          </a:xfrm>
          <a:custGeom>
            <a:avLst/>
            <a:gdLst/>
            <a:ahLst/>
            <a:cxnLst/>
            <a:rect l="l" t="t" r="r" b="b"/>
            <a:pathLst>
              <a:path w="1513794" h="1519492">
                <a:moveTo>
                  <a:pt x="0" y="0"/>
                </a:moveTo>
                <a:lnTo>
                  <a:pt x="1513794" y="0"/>
                </a:lnTo>
                <a:lnTo>
                  <a:pt x="1513794" y="1519493"/>
                </a:lnTo>
                <a:lnTo>
                  <a:pt x="0" y="151949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2093818" y="9329407"/>
            <a:ext cx="1939966" cy="676563"/>
          </a:xfrm>
          <a:custGeom>
            <a:avLst/>
            <a:gdLst/>
            <a:ahLst/>
            <a:cxnLst/>
            <a:rect l="l" t="t" r="r" b="b"/>
            <a:pathLst>
              <a:path w="1939966" h="676563">
                <a:moveTo>
                  <a:pt x="0" y="0"/>
                </a:moveTo>
                <a:lnTo>
                  <a:pt x="1939966" y="0"/>
                </a:lnTo>
                <a:lnTo>
                  <a:pt x="1939966" y="676564"/>
                </a:lnTo>
                <a:lnTo>
                  <a:pt x="0" y="67656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2877371" y="9823755"/>
            <a:ext cx="1939966" cy="676563"/>
          </a:xfrm>
          <a:custGeom>
            <a:avLst/>
            <a:gdLst/>
            <a:ahLst/>
            <a:cxnLst/>
            <a:rect l="l" t="t" r="r" b="b"/>
            <a:pathLst>
              <a:path w="1939966" h="676563">
                <a:moveTo>
                  <a:pt x="0" y="0"/>
                </a:moveTo>
                <a:lnTo>
                  <a:pt x="1939966" y="0"/>
                </a:lnTo>
                <a:lnTo>
                  <a:pt x="1939966" y="676563"/>
                </a:lnTo>
                <a:lnTo>
                  <a:pt x="0" y="67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 rot="4803025">
            <a:off x="510128" y="-971874"/>
            <a:ext cx="1600638" cy="2380130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 rot="-8100000" flipH="1">
            <a:off x="9295463" y="-541793"/>
            <a:ext cx="1722666" cy="2561584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5"/>
                </a:lnTo>
                <a:lnTo>
                  <a:pt x="1722666" y="2561585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6" name="Group 16"/>
          <p:cNvGrpSpPr/>
          <p:nvPr/>
        </p:nvGrpSpPr>
        <p:grpSpPr>
          <a:xfrm>
            <a:off x="10380790" y="1588641"/>
            <a:ext cx="7305988" cy="6626407"/>
            <a:chOff x="0" y="0"/>
            <a:chExt cx="1994691" cy="18091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94691" cy="1809150"/>
            </a:xfrm>
            <a:custGeom>
              <a:avLst/>
              <a:gdLst/>
              <a:ahLst/>
              <a:cxnLst/>
              <a:rect l="l" t="t" r="r" b="b"/>
              <a:pathLst>
                <a:path w="1994691" h="1809150">
                  <a:moveTo>
                    <a:pt x="54043" y="0"/>
                  </a:moveTo>
                  <a:lnTo>
                    <a:pt x="1940648" y="0"/>
                  </a:lnTo>
                  <a:cubicBezTo>
                    <a:pt x="1970495" y="0"/>
                    <a:pt x="1994691" y="24196"/>
                    <a:pt x="1994691" y="54043"/>
                  </a:cubicBezTo>
                  <a:lnTo>
                    <a:pt x="1994691" y="1755107"/>
                  </a:lnTo>
                  <a:cubicBezTo>
                    <a:pt x="1994691" y="1784955"/>
                    <a:pt x="1970495" y="1809150"/>
                    <a:pt x="1940648" y="1809150"/>
                  </a:cubicBezTo>
                  <a:lnTo>
                    <a:pt x="54043" y="1809150"/>
                  </a:lnTo>
                  <a:cubicBezTo>
                    <a:pt x="24196" y="1809150"/>
                    <a:pt x="0" y="1784955"/>
                    <a:pt x="0" y="1755107"/>
                  </a:cubicBezTo>
                  <a:lnTo>
                    <a:pt x="0" y="54043"/>
                  </a:lnTo>
                  <a:cubicBezTo>
                    <a:pt x="0" y="24196"/>
                    <a:pt x="24196" y="0"/>
                    <a:pt x="54043" y="0"/>
                  </a:cubicBezTo>
                  <a:close/>
                </a:path>
              </a:pathLst>
            </a:custGeom>
            <a:solidFill>
              <a:srgbClr val="FFC45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994691" cy="184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3179770">
            <a:off x="16285169" y="313915"/>
            <a:ext cx="1948261" cy="1168957"/>
          </a:xfrm>
          <a:custGeom>
            <a:avLst/>
            <a:gdLst/>
            <a:ahLst/>
            <a:cxnLst/>
            <a:rect l="l" t="t" r="r" b="b"/>
            <a:pathLst>
              <a:path w="1948261" h="1168957">
                <a:moveTo>
                  <a:pt x="0" y="0"/>
                </a:moveTo>
                <a:lnTo>
                  <a:pt x="1948262" y="0"/>
                </a:lnTo>
                <a:lnTo>
                  <a:pt x="1948262" y="1168957"/>
                </a:lnTo>
                <a:lnTo>
                  <a:pt x="0" y="11689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0" name="TextBox 20"/>
          <p:cNvSpPr txBox="1"/>
          <p:nvPr/>
        </p:nvSpPr>
        <p:spPr>
          <a:xfrm>
            <a:off x="1310447" y="4024832"/>
            <a:ext cx="8468201" cy="4171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7"/>
              </a:lnSpc>
              <a:spcBef>
                <a:spcPct val="0"/>
              </a:spcBef>
            </a:pPr>
            <a:r>
              <a:rPr lang="nn-NO" sz="3355" dirty="0">
                <a:latin typeface="Quicksand Bold"/>
              </a:rPr>
              <a:t>Utfordring: </a:t>
            </a:r>
            <a:r>
              <a:rPr lang="nn-NO" sz="3355" dirty="0">
                <a:latin typeface="Quicksand"/>
              </a:rPr>
              <a:t>Tenk nøye over kva slags gjenstandar/ting du ville hatt aller mest bruk for på ei aude øy. Lim inn bilete av tinga i presentasjonen, og skriv ei kort grunngjeving. Samanlikn deretter lista di med sidemannen. Kven ville ha klart seg best på øya, trur dokker? 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EA5E474-9099-D350-7F69-BE53EA3172DC}"/>
              </a:ext>
            </a:extLst>
          </p:cNvPr>
          <p:cNvSpPr txBox="1"/>
          <p:nvPr/>
        </p:nvSpPr>
        <p:spPr>
          <a:xfrm>
            <a:off x="3643972" y="9442610"/>
            <a:ext cx="10627894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sz="4000" dirty="0">
                <a:solidFill>
                  <a:srgbClr val="F2F0DF"/>
                </a:solidFill>
              </a:rPr>
              <a:t>VI SKRIV PÅ NYNORSK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18150" flipH="1">
            <a:off x="14374821" y="2566156"/>
            <a:ext cx="3823107" cy="5481157"/>
          </a:xfrm>
          <a:custGeom>
            <a:avLst/>
            <a:gdLst/>
            <a:ahLst/>
            <a:cxnLst/>
            <a:rect l="l" t="t" r="r" b="b"/>
            <a:pathLst>
              <a:path w="3823107" h="5481157">
                <a:moveTo>
                  <a:pt x="3823107" y="0"/>
                </a:moveTo>
                <a:lnTo>
                  <a:pt x="0" y="0"/>
                </a:lnTo>
                <a:lnTo>
                  <a:pt x="0" y="5481157"/>
                </a:lnTo>
                <a:lnTo>
                  <a:pt x="3823107" y="5481157"/>
                </a:lnTo>
                <a:lnTo>
                  <a:pt x="38231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>
            <a:off x="-648677" y="8767336"/>
            <a:ext cx="8823806" cy="2316249"/>
          </a:xfrm>
          <a:custGeom>
            <a:avLst/>
            <a:gdLst/>
            <a:ahLst/>
            <a:cxnLst/>
            <a:rect l="l" t="t" r="r" b="b"/>
            <a:pathLst>
              <a:path w="8823806" h="2316249">
                <a:moveTo>
                  <a:pt x="0" y="0"/>
                </a:moveTo>
                <a:lnTo>
                  <a:pt x="8823806" y="0"/>
                </a:lnTo>
                <a:lnTo>
                  <a:pt x="8823806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>
            <a:off x="7061424" y="8776167"/>
            <a:ext cx="8311813" cy="2316249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>
            <a:off x="12130468" y="8776167"/>
            <a:ext cx="8311813" cy="2316249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flipH="1">
            <a:off x="9089529" y="7086980"/>
            <a:ext cx="14585144" cy="4484932"/>
          </a:xfrm>
          <a:custGeom>
            <a:avLst/>
            <a:gdLst/>
            <a:ahLst/>
            <a:cxnLst/>
            <a:rect l="l" t="t" r="r" b="b"/>
            <a:pathLst>
              <a:path w="14585144" h="4484932">
                <a:moveTo>
                  <a:pt x="14585144" y="0"/>
                </a:moveTo>
                <a:lnTo>
                  <a:pt x="0" y="0"/>
                </a:lnTo>
                <a:lnTo>
                  <a:pt x="0" y="4484932"/>
                </a:lnTo>
                <a:lnTo>
                  <a:pt x="14585144" y="4484932"/>
                </a:lnTo>
                <a:lnTo>
                  <a:pt x="14585144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TextBox 7"/>
          <p:cNvSpPr txBox="1"/>
          <p:nvPr/>
        </p:nvSpPr>
        <p:spPr>
          <a:xfrm>
            <a:off x="2361851" y="866775"/>
            <a:ext cx="11098493" cy="432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39"/>
              </a:lnSpc>
            </a:pPr>
            <a:r>
              <a:rPr lang="nn-NO" sz="8242" dirty="0">
                <a:solidFill>
                  <a:srgbClr val="F67703"/>
                </a:solidFill>
                <a:latin typeface="Britannic Bold" panose="020B0903060703020204" pitchFamily="34" charset="77"/>
              </a:rPr>
              <a:t>LAG DIN EIGEN SOMMARBINGO</a:t>
            </a:r>
          </a:p>
          <a:p>
            <a:pPr algn="l">
              <a:lnSpc>
                <a:spcPts val="11539"/>
              </a:lnSpc>
              <a:spcBef>
                <a:spcPct val="0"/>
              </a:spcBef>
            </a:pPr>
            <a:endParaRPr lang="nn-NO" sz="8242" dirty="0">
              <a:solidFill>
                <a:srgbClr val="F67703"/>
              </a:solidFill>
              <a:latin typeface="Genty San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2312942" y="1432822"/>
            <a:ext cx="1450360" cy="959051"/>
          </a:xfrm>
          <a:custGeom>
            <a:avLst/>
            <a:gdLst/>
            <a:ahLst/>
            <a:cxnLst/>
            <a:rect l="l" t="t" r="r" b="b"/>
            <a:pathLst>
              <a:path w="1450360" h="959051">
                <a:moveTo>
                  <a:pt x="1450360" y="0"/>
                </a:moveTo>
                <a:lnTo>
                  <a:pt x="0" y="0"/>
                </a:lnTo>
                <a:lnTo>
                  <a:pt x="0" y="959051"/>
                </a:lnTo>
                <a:lnTo>
                  <a:pt x="1450360" y="959051"/>
                </a:lnTo>
                <a:lnTo>
                  <a:pt x="145036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15537085" y="478603"/>
            <a:ext cx="3444430" cy="1433744"/>
          </a:xfrm>
          <a:custGeom>
            <a:avLst/>
            <a:gdLst/>
            <a:ahLst/>
            <a:cxnLst/>
            <a:rect l="l" t="t" r="r" b="b"/>
            <a:pathLst>
              <a:path w="3444430" h="1433744">
                <a:moveTo>
                  <a:pt x="0" y="0"/>
                </a:moveTo>
                <a:lnTo>
                  <a:pt x="3444430" y="0"/>
                </a:lnTo>
                <a:lnTo>
                  <a:pt x="3444430" y="1433744"/>
                </a:lnTo>
                <a:lnTo>
                  <a:pt x="0" y="1433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-1350223" y="3798554"/>
            <a:ext cx="2587364" cy="1076990"/>
          </a:xfrm>
          <a:custGeom>
            <a:avLst/>
            <a:gdLst/>
            <a:ahLst/>
            <a:cxnLst/>
            <a:rect l="l" t="t" r="r" b="b"/>
            <a:pathLst>
              <a:path w="2587364" h="1076990">
                <a:moveTo>
                  <a:pt x="0" y="0"/>
                </a:moveTo>
                <a:lnTo>
                  <a:pt x="2587364" y="0"/>
                </a:lnTo>
                <a:lnTo>
                  <a:pt x="2587364" y="1076990"/>
                </a:lnTo>
                <a:lnTo>
                  <a:pt x="0" y="1076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13256849" y="6414787"/>
            <a:ext cx="3674320" cy="3265552"/>
          </a:xfrm>
          <a:custGeom>
            <a:avLst/>
            <a:gdLst/>
            <a:ahLst/>
            <a:cxnLst/>
            <a:rect l="l" t="t" r="r" b="b"/>
            <a:pathLst>
              <a:path w="3674320" h="3265552">
                <a:moveTo>
                  <a:pt x="0" y="0"/>
                </a:moveTo>
                <a:lnTo>
                  <a:pt x="3674319" y="0"/>
                </a:lnTo>
                <a:lnTo>
                  <a:pt x="3674319" y="3265552"/>
                </a:lnTo>
                <a:lnTo>
                  <a:pt x="0" y="3265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 flipH="1">
            <a:off x="2361851" y="8409575"/>
            <a:ext cx="1625992" cy="1073155"/>
          </a:xfrm>
          <a:custGeom>
            <a:avLst/>
            <a:gdLst/>
            <a:ahLst/>
            <a:cxnLst/>
            <a:rect l="l" t="t" r="r" b="b"/>
            <a:pathLst>
              <a:path w="1625992" h="1073155">
                <a:moveTo>
                  <a:pt x="1625992" y="0"/>
                </a:moveTo>
                <a:lnTo>
                  <a:pt x="0" y="0"/>
                </a:lnTo>
                <a:lnTo>
                  <a:pt x="0" y="1073155"/>
                </a:lnTo>
                <a:lnTo>
                  <a:pt x="1625992" y="1073155"/>
                </a:lnTo>
                <a:lnTo>
                  <a:pt x="1625992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 rot="-1987886">
            <a:off x="7893979" y="7354254"/>
            <a:ext cx="1792136" cy="1715971"/>
          </a:xfrm>
          <a:custGeom>
            <a:avLst/>
            <a:gdLst/>
            <a:ahLst/>
            <a:cxnLst/>
            <a:rect l="l" t="t" r="r" b="b"/>
            <a:pathLst>
              <a:path w="1792136" h="1715971">
                <a:moveTo>
                  <a:pt x="0" y="0"/>
                </a:moveTo>
                <a:lnTo>
                  <a:pt x="1792136" y="0"/>
                </a:lnTo>
                <a:lnTo>
                  <a:pt x="1792136" y="1715971"/>
                </a:lnTo>
                <a:lnTo>
                  <a:pt x="0" y="1715971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11868457" y="9029168"/>
            <a:ext cx="888970" cy="651171"/>
          </a:xfrm>
          <a:custGeom>
            <a:avLst/>
            <a:gdLst/>
            <a:ahLst/>
            <a:cxnLst/>
            <a:rect l="l" t="t" r="r" b="b"/>
            <a:pathLst>
              <a:path w="888970" h="651171">
                <a:moveTo>
                  <a:pt x="0" y="0"/>
                </a:moveTo>
                <a:lnTo>
                  <a:pt x="888970" y="0"/>
                </a:lnTo>
                <a:lnTo>
                  <a:pt x="888970" y="651171"/>
                </a:lnTo>
                <a:lnTo>
                  <a:pt x="0" y="651171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>
            <a:off x="11868457" y="9503479"/>
            <a:ext cx="1150305" cy="353719"/>
          </a:xfrm>
          <a:custGeom>
            <a:avLst/>
            <a:gdLst/>
            <a:ahLst/>
            <a:cxnLst/>
            <a:rect l="l" t="t" r="r" b="b"/>
            <a:pathLst>
              <a:path w="1150305" h="353719">
                <a:moveTo>
                  <a:pt x="0" y="0"/>
                </a:moveTo>
                <a:lnTo>
                  <a:pt x="1150305" y="0"/>
                </a:lnTo>
                <a:lnTo>
                  <a:pt x="1150305" y="353719"/>
                </a:lnTo>
                <a:lnTo>
                  <a:pt x="0" y="353719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6" name="TextBox 16"/>
          <p:cNvSpPr txBox="1"/>
          <p:nvPr/>
        </p:nvSpPr>
        <p:spPr>
          <a:xfrm>
            <a:off x="2134190" y="4006215"/>
            <a:ext cx="11098493" cy="297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nn-NO" sz="4200" dirty="0">
                <a:solidFill>
                  <a:srgbClr val="8F3C00"/>
                </a:solidFill>
                <a:latin typeface="Corbel" panose="020B0503020204020204" pitchFamily="34" charset="0"/>
              </a:rPr>
              <a:t>I denne oppgåva skal du fylle ut ein sommarbingo med aktivitetar som du håpar å gjennomføre i ferien.</a:t>
            </a:r>
          </a:p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nn-NO" sz="4200" dirty="0">
                <a:solidFill>
                  <a:srgbClr val="8F3C00"/>
                </a:solidFill>
                <a:latin typeface="Corbel" panose="020B0503020204020204" pitchFamily="34" charset="0"/>
              </a:rPr>
              <a:t>Du finn bingoarket på neste side.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18150" flipH="1">
            <a:off x="15347747" y="4034255"/>
            <a:ext cx="3823107" cy="5481157"/>
          </a:xfrm>
          <a:custGeom>
            <a:avLst/>
            <a:gdLst/>
            <a:ahLst/>
            <a:cxnLst/>
            <a:rect l="l" t="t" r="r" b="b"/>
            <a:pathLst>
              <a:path w="3823107" h="5481157">
                <a:moveTo>
                  <a:pt x="3823106" y="0"/>
                </a:moveTo>
                <a:lnTo>
                  <a:pt x="0" y="0"/>
                </a:lnTo>
                <a:lnTo>
                  <a:pt x="0" y="5481157"/>
                </a:lnTo>
                <a:lnTo>
                  <a:pt x="3823106" y="5481157"/>
                </a:lnTo>
                <a:lnTo>
                  <a:pt x="38231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>
            <a:off x="-648677" y="8767336"/>
            <a:ext cx="8823806" cy="2316249"/>
          </a:xfrm>
          <a:custGeom>
            <a:avLst/>
            <a:gdLst/>
            <a:ahLst/>
            <a:cxnLst/>
            <a:rect l="l" t="t" r="r" b="b"/>
            <a:pathLst>
              <a:path w="8823806" h="2316249">
                <a:moveTo>
                  <a:pt x="0" y="0"/>
                </a:moveTo>
                <a:lnTo>
                  <a:pt x="8823806" y="0"/>
                </a:lnTo>
                <a:lnTo>
                  <a:pt x="8823806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>
            <a:off x="7061424" y="8776167"/>
            <a:ext cx="8311813" cy="2316249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>
            <a:off x="12130468" y="8776167"/>
            <a:ext cx="8311813" cy="2316249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flipH="1">
            <a:off x="13763302" y="7261013"/>
            <a:ext cx="14585144" cy="4484932"/>
          </a:xfrm>
          <a:custGeom>
            <a:avLst/>
            <a:gdLst/>
            <a:ahLst/>
            <a:cxnLst/>
            <a:rect l="l" t="t" r="r" b="b"/>
            <a:pathLst>
              <a:path w="14585144" h="4484932">
                <a:moveTo>
                  <a:pt x="14585144" y="0"/>
                </a:moveTo>
                <a:lnTo>
                  <a:pt x="0" y="0"/>
                </a:lnTo>
                <a:lnTo>
                  <a:pt x="0" y="4484932"/>
                </a:lnTo>
                <a:lnTo>
                  <a:pt x="14585144" y="4484932"/>
                </a:lnTo>
                <a:lnTo>
                  <a:pt x="14585144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TextBox 7"/>
          <p:cNvSpPr txBox="1"/>
          <p:nvPr/>
        </p:nvSpPr>
        <p:spPr>
          <a:xfrm>
            <a:off x="4484565" y="534975"/>
            <a:ext cx="14241743" cy="3116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9"/>
              </a:lnSpc>
            </a:pPr>
            <a:r>
              <a:rPr lang="nn-NO" sz="8942" dirty="0">
                <a:solidFill>
                  <a:srgbClr val="F67703"/>
                </a:solidFill>
                <a:latin typeface="Genty Sans"/>
              </a:rPr>
              <a:t> </a:t>
            </a:r>
            <a:r>
              <a:rPr lang="nn-NO" sz="8942" dirty="0">
                <a:solidFill>
                  <a:srgbClr val="F67703"/>
                </a:solidFill>
                <a:latin typeface="Britannic Bold" panose="020B0903060703020204" pitchFamily="34" charset="77"/>
              </a:rPr>
              <a:t>SOMMARBINGO</a:t>
            </a:r>
          </a:p>
          <a:p>
            <a:pPr algn="l">
              <a:lnSpc>
                <a:spcPts val="12519"/>
              </a:lnSpc>
              <a:spcBef>
                <a:spcPct val="0"/>
              </a:spcBef>
            </a:pPr>
            <a:endParaRPr lang="nn-NO" sz="8942" dirty="0">
              <a:solidFill>
                <a:srgbClr val="F67703"/>
              </a:solidFill>
              <a:latin typeface="Genty San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303520" y="236425"/>
            <a:ext cx="1450360" cy="959051"/>
          </a:xfrm>
          <a:custGeom>
            <a:avLst/>
            <a:gdLst/>
            <a:ahLst/>
            <a:cxnLst/>
            <a:rect l="l" t="t" r="r" b="b"/>
            <a:pathLst>
              <a:path w="1450360" h="959051">
                <a:moveTo>
                  <a:pt x="1450360" y="0"/>
                </a:moveTo>
                <a:lnTo>
                  <a:pt x="0" y="0"/>
                </a:lnTo>
                <a:lnTo>
                  <a:pt x="0" y="959050"/>
                </a:lnTo>
                <a:lnTo>
                  <a:pt x="1450360" y="959050"/>
                </a:lnTo>
                <a:lnTo>
                  <a:pt x="145036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15537085" y="478603"/>
            <a:ext cx="3444430" cy="1433744"/>
          </a:xfrm>
          <a:custGeom>
            <a:avLst/>
            <a:gdLst/>
            <a:ahLst/>
            <a:cxnLst/>
            <a:rect l="l" t="t" r="r" b="b"/>
            <a:pathLst>
              <a:path w="3444430" h="1433744">
                <a:moveTo>
                  <a:pt x="0" y="0"/>
                </a:moveTo>
                <a:lnTo>
                  <a:pt x="3444430" y="0"/>
                </a:lnTo>
                <a:lnTo>
                  <a:pt x="3444430" y="1433744"/>
                </a:lnTo>
                <a:lnTo>
                  <a:pt x="0" y="1433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-1350223" y="3798554"/>
            <a:ext cx="2587364" cy="1076990"/>
          </a:xfrm>
          <a:custGeom>
            <a:avLst/>
            <a:gdLst/>
            <a:ahLst/>
            <a:cxnLst/>
            <a:rect l="l" t="t" r="r" b="b"/>
            <a:pathLst>
              <a:path w="2587364" h="1076990">
                <a:moveTo>
                  <a:pt x="0" y="0"/>
                </a:moveTo>
                <a:lnTo>
                  <a:pt x="2587364" y="0"/>
                </a:lnTo>
                <a:lnTo>
                  <a:pt x="2587364" y="1076990"/>
                </a:lnTo>
                <a:lnTo>
                  <a:pt x="0" y="1076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15710265" y="8212239"/>
            <a:ext cx="2059198" cy="1830112"/>
          </a:xfrm>
          <a:custGeom>
            <a:avLst/>
            <a:gdLst/>
            <a:ahLst/>
            <a:cxnLst/>
            <a:rect l="l" t="t" r="r" b="b"/>
            <a:pathLst>
              <a:path w="2059198" h="1830112">
                <a:moveTo>
                  <a:pt x="0" y="0"/>
                </a:moveTo>
                <a:lnTo>
                  <a:pt x="2059197" y="0"/>
                </a:lnTo>
                <a:lnTo>
                  <a:pt x="2059197" y="1830112"/>
                </a:lnTo>
                <a:lnTo>
                  <a:pt x="0" y="183011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 flipH="1">
            <a:off x="2361851" y="8409575"/>
            <a:ext cx="1625992" cy="1073155"/>
          </a:xfrm>
          <a:custGeom>
            <a:avLst/>
            <a:gdLst/>
            <a:ahLst/>
            <a:cxnLst/>
            <a:rect l="l" t="t" r="r" b="b"/>
            <a:pathLst>
              <a:path w="1625992" h="1073155">
                <a:moveTo>
                  <a:pt x="1625992" y="0"/>
                </a:moveTo>
                <a:lnTo>
                  <a:pt x="0" y="0"/>
                </a:lnTo>
                <a:lnTo>
                  <a:pt x="0" y="1073155"/>
                </a:lnTo>
                <a:lnTo>
                  <a:pt x="1625992" y="1073155"/>
                </a:lnTo>
                <a:lnTo>
                  <a:pt x="1625992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2997734" y="2346212"/>
            <a:ext cx="5594577" cy="5594577"/>
          </a:xfrm>
          <a:custGeom>
            <a:avLst/>
            <a:gdLst/>
            <a:ahLst/>
            <a:cxnLst/>
            <a:rect l="l" t="t" r="r" b="b"/>
            <a:pathLst>
              <a:path w="5594577" h="5594577">
                <a:moveTo>
                  <a:pt x="0" y="0"/>
                </a:moveTo>
                <a:lnTo>
                  <a:pt x="5594577" y="0"/>
                </a:lnTo>
                <a:lnTo>
                  <a:pt x="5594577" y="5594576"/>
                </a:lnTo>
                <a:lnTo>
                  <a:pt x="0" y="55945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8808148" y="2346212"/>
            <a:ext cx="5594577" cy="5594577"/>
          </a:xfrm>
          <a:custGeom>
            <a:avLst/>
            <a:gdLst/>
            <a:ahLst/>
            <a:cxnLst/>
            <a:rect l="l" t="t" r="r" b="b"/>
            <a:pathLst>
              <a:path w="5594577" h="5594577">
                <a:moveTo>
                  <a:pt x="0" y="0"/>
                </a:moveTo>
                <a:lnTo>
                  <a:pt x="5594577" y="0"/>
                </a:lnTo>
                <a:lnTo>
                  <a:pt x="5594577" y="5594576"/>
                </a:lnTo>
                <a:lnTo>
                  <a:pt x="0" y="55945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16C7028-A0C0-66D3-6147-A302E628B068}"/>
              </a:ext>
            </a:extLst>
          </p:cNvPr>
          <p:cNvSpPr txBox="1"/>
          <p:nvPr/>
        </p:nvSpPr>
        <p:spPr>
          <a:xfrm>
            <a:off x="3200400" y="5459478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32C9EA8-FC47-A940-7B33-FB387C2F7E85}"/>
              </a:ext>
            </a:extLst>
          </p:cNvPr>
          <p:cNvSpPr txBox="1"/>
          <p:nvPr/>
        </p:nvSpPr>
        <p:spPr>
          <a:xfrm>
            <a:off x="11947986" y="2489691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C2797DC-24CF-0046-885F-C09003AA3A60}"/>
              </a:ext>
            </a:extLst>
          </p:cNvPr>
          <p:cNvSpPr txBox="1"/>
          <p:nvPr/>
        </p:nvSpPr>
        <p:spPr>
          <a:xfrm>
            <a:off x="8962052" y="2498522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A2C00A5-A595-584E-2754-9911CFD63E32}"/>
              </a:ext>
            </a:extLst>
          </p:cNvPr>
          <p:cNvSpPr txBox="1"/>
          <p:nvPr/>
        </p:nvSpPr>
        <p:spPr>
          <a:xfrm>
            <a:off x="6103993" y="2507754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4112CA2-4A0A-6863-3A3F-5031764AAE87}"/>
              </a:ext>
            </a:extLst>
          </p:cNvPr>
          <p:cNvSpPr txBox="1"/>
          <p:nvPr/>
        </p:nvSpPr>
        <p:spPr>
          <a:xfrm>
            <a:off x="11911765" y="5376463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48C36F9-6D11-77D2-C9BC-558F837D0C31}"/>
              </a:ext>
            </a:extLst>
          </p:cNvPr>
          <p:cNvSpPr txBox="1"/>
          <p:nvPr/>
        </p:nvSpPr>
        <p:spPr>
          <a:xfrm>
            <a:off x="8969708" y="5455135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8AF1385-D83E-7F0B-2DBB-0D37DBC6CE14}"/>
              </a:ext>
            </a:extLst>
          </p:cNvPr>
          <p:cNvSpPr txBox="1"/>
          <p:nvPr/>
        </p:nvSpPr>
        <p:spPr>
          <a:xfrm>
            <a:off x="6098477" y="5455135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FA5F909-9F81-D949-E3F7-2ADF5357F8C5}"/>
              </a:ext>
            </a:extLst>
          </p:cNvPr>
          <p:cNvSpPr txBox="1"/>
          <p:nvPr/>
        </p:nvSpPr>
        <p:spPr>
          <a:xfrm>
            <a:off x="3208606" y="2540391"/>
            <a:ext cx="2286000" cy="23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55023" y="1776822"/>
            <a:ext cx="2920899" cy="1215824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>
            <a:off x="2357142" y="415940"/>
            <a:ext cx="926669" cy="612760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>
            <a:off x="14699526" y="415940"/>
            <a:ext cx="926669" cy="612760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>
            <a:off x="16096094" y="233828"/>
            <a:ext cx="1581796" cy="1589745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>
            <a:off x="1028700" y="4140398"/>
            <a:ext cx="664555" cy="1003102"/>
          </a:xfrm>
          <a:custGeom>
            <a:avLst/>
            <a:gdLst/>
            <a:ahLst/>
            <a:cxnLst/>
            <a:rect l="l" t="t" r="r" b="b"/>
            <a:pathLst>
              <a:path w="664555" h="1003102">
                <a:moveTo>
                  <a:pt x="0" y="0"/>
                </a:moveTo>
                <a:lnTo>
                  <a:pt x="664555" y="0"/>
                </a:lnTo>
                <a:lnTo>
                  <a:pt x="664555" y="1003102"/>
                </a:lnTo>
                <a:lnTo>
                  <a:pt x="0" y="100310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>
            <a:off x="962985" y="5810919"/>
            <a:ext cx="795986" cy="985741"/>
          </a:xfrm>
          <a:custGeom>
            <a:avLst/>
            <a:gdLst/>
            <a:ahLst/>
            <a:cxnLst/>
            <a:rect l="l" t="t" r="r" b="b"/>
            <a:pathLst>
              <a:path w="795986" h="985741">
                <a:moveTo>
                  <a:pt x="0" y="0"/>
                </a:moveTo>
                <a:lnTo>
                  <a:pt x="795985" y="0"/>
                </a:lnTo>
                <a:lnTo>
                  <a:pt x="795985" y="985741"/>
                </a:lnTo>
                <a:lnTo>
                  <a:pt x="0" y="98574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>
            <a:off x="1012773" y="7339585"/>
            <a:ext cx="746197" cy="1010080"/>
          </a:xfrm>
          <a:custGeom>
            <a:avLst/>
            <a:gdLst/>
            <a:ahLst/>
            <a:cxnLst/>
            <a:rect l="l" t="t" r="r" b="b"/>
            <a:pathLst>
              <a:path w="746197" h="1010080">
                <a:moveTo>
                  <a:pt x="0" y="0"/>
                </a:moveTo>
                <a:lnTo>
                  <a:pt x="746197" y="0"/>
                </a:lnTo>
                <a:lnTo>
                  <a:pt x="746197" y="1010080"/>
                </a:lnTo>
                <a:lnTo>
                  <a:pt x="0" y="1010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6838160" y="4204043"/>
            <a:ext cx="884809" cy="1039424"/>
          </a:xfrm>
          <a:custGeom>
            <a:avLst/>
            <a:gdLst/>
            <a:ahLst/>
            <a:cxnLst/>
            <a:rect l="l" t="t" r="r" b="b"/>
            <a:pathLst>
              <a:path w="884809" h="1039424">
                <a:moveTo>
                  <a:pt x="0" y="0"/>
                </a:moveTo>
                <a:lnTo>
                  <a:pt x="884809" y="0"/>
                </a:lnTo>
                <a:lnTo>
                  <a:pt x="884809" y="1039423"/>
                </a:lnTo>
                <a:lnTo>
                  <a:pt x="0" y="1039423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6981474" y="5884471"/>
            <a:ext cx="741495" cy="1015746"/>
          </a:xfrm>
          <a:custGeom>
            <a:avLst/>
            <a:gdLst/>
            <a:ahLst/>
            <a:cxnLst/>
            <a:rect l="l" t="t" r="r" b="b"/>
            <a:pathLst>
              <a:path w="741495" h="1015746">
                <a:moveTo>
                  <a:pt x="0" y="0"/>
                </a:moveTo>
                <a:lnTo>
                  <a:pt x="741495" y="0"/>
                </a:lnTo>
                <a:lnTo>
                  <a:pt x="741495" y="1015746"/>
                </a:lnTo>
                <a:lnTo>
                  <a:pt x="0" y="1015746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6923102" y="7271692"/>
            <a:ext cx="858239" cy="1110389"/>
          </a:xfrm>
          <a:custGeom>
            <a:avLst/>
            <a:gdLst/>
            <a:ahLst/>
            <a:cxnLst/>
            <a:rect l="l" t="t" r="r" b="b"/>
            <a:pathLst>
              <a:path w="858239" h="1110389">
                <a:moveTo>
                  <a:pt x="0" y="0"/>
                </a:moveTo>
                <a:lnTo>
                  <a:pt x="858239" y="0"/>
                </a:lnTo>
                <a:lnTo>
                  <a:pt x="858239" y="1110389"/>
                </a:lnTo>
                <a:lnTo>
                  <a:pt x="0" y="111038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2866469" y="4204043"/>
            <a:ext cx="853556" cy="1047308"/>
          </a:xfrm>
          <a:custGeom>
            <a:avLst/>
            <a:gdLst/>
            <a:ahLst/>
            <a:cxnLst/>
            <a:rect l="l" t="t" r="r" b="b"/>
            <a:pathLst>
              <a:path w="853556" h="1047308">
                <a:moveTo>
                  <a:pt x="0" y="0"/>
                </a:moveTo>
                <a:lnTo>
                  <a:pt x="853556" y="0"/>
                </a:lnTo>
                <a:lnTo>
                  <a:pt x="853556" y="1047307"/>
                </a:lnTo>
                <a:lnTo>
                  <a:pt x="0" y="104730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12844721" y="7289430"/>
            <a:ext cx="920235" cy="1110389"/>
          </a:xfrm>
          <a:custGeom>
            <a:avLst/>
            <a:gdLst/>
            <a:ahLst/>
            <a:cxnLst/>
            <a:rect l="l" t="t" r="r" b="b"/>
            <a:pathLst>
              <a:path w="920235" h="1110389">
                <a:moveTo>
                  <a:pt x="0" y="0"/>
                </a:moveTo>
                <a:lnTo>
                  <a:pt x="920235" y="0"/>
                </a:lnTo>
                <a:lnTo>
                  <a:pt x="920235" y="1110390"/>
                </a:lnTo>
                <a:lnTo>
                  <a:pt x="0" y="111039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6789021" y="8846115"/>
            <a:ext cx="1166511" cy="905505"/>
          </a:xfrm>
          <a:custGeom>
            <a:avLst/>
            <a:gdLst/>
            <a:ahLst/>
            <a:cxnLst/>
            <a:rect l="l" t="t" r="r" b="b"/>
            <a:pathLst>
              <a:path w="1166511" h="905505">
                <a:moveTo>
                  <a:pt x="0" y="0"/>
                </a:moveTo>
                <a:lnTo>
                  <a:pt x="1166511" y="0"/>
                </a:lnTo>
                <a:lnTo>
                  <a:pt x="1166511" y="905505"/>
                </a:lnTo>
                <a:lnTo>
                  <a:pt x="0" y="905505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>
            <a:off x="6292194" y="2992646"/>
            <a:ext cx="5051258" cy="839772"/>
          </a:xfrm>
          <a:custGeom>
            <a:avLst/>
            <a:gdLst/>
            <a:ahLst/>
            <a:cxnLst/>
            <a:rect l="l" t="t" r="r" b="b"/>
            <a:pathLst>
              <a:path w="5051258" h="839772">
                <a:moveTo>
                  <a:pt x="0" y="0"/>
                </a:moveTo>
                <a:lnTo>
                  <a:pt x="5051258" y="0"/>
                </a:lnTo>
                <a:lnTo>
                  <a:pt x="5051258" y="839771"/>
                </a:lnTo>
                <a:lnTo>
                  <a:pt x="0" y="839771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Freeform 16"/>
          <p:cNvSpPr/>
          <p:nvPr/>
        </p:nvSpPr>
        <p:spPr>
          <a:xfrm>
            <a:off x="12889652" y="5780914"/>
            <a:ext cx="830372" cy="1015746"/>
          </a:xfrm>
          <a:custGeom>
            <a:avLst/>
            <a:gdLst/>
            <a:ahLst/>
            <a:cxnLst/>
            <a:rect l="l" t="t" r="r" b="b"/>
            <a:pathLst>
              <a:path w="830372" h="1015746">
                <a:moveTo>
                  <a:pt x="0" y="0"/>
                </a:moveTo>
                <a:lnTo>
                  <a:pt x="830373" y="0"/>
                </a:lnTo>
                <a:lnTo>
                  <a:pt x="830373" y="1015746"/>
                </a:lnTo>
                <a:lnTo>
                  <a:pt x="0" y="1015746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7" name="TextBox 17"/>
          <p:cNvSpPr txBox="1"/>
          <p:nvPr/>
        </p:nvSpPr>
        <p:spPr>
          <a:xfrm>
            <a:off x="2820476" y="6792110"/>
            <a:ext cx="2366986" cy="54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74"/>
              </a:lnSpc>
              <a:spcBef>
                <a:spcPct val="0"/>
              </a:spcBef>
            </a:pPr>
            <a:r>
              <a:rPr lang="en-US" sz="3195">
                <a:solidFill>
                  <a:srgbClr val="FFFFFF"/>
                </a:solidFill>
                <a:latin typeface="Quicksand Bold"/>
              </a:rPr>
              <a:t>Chidi Eze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36120" y="336215"/>
            <a:ext cx="11763407" cy="253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46"/>
              </a:lnSpc>
              <a:spcBef>
                <a:spcPct val="0"/>
              </a:spcBef>
            </a:pPr>
            <a:r>
              <a:rPr lang="nn-NO" sz="7247" dirty="0">
                <a:solidFill>
                  <a:srgbClr val="F67703"/>
                </a:solidFill>
                <a:latin typeface="Britannic Bold" panose="020B0903060703020204" pitchFamily="34" charset="77"/>
              </a:rPr>
              <a:t>LAG EI LISTE OVER DEI TI BESTE SOMMARSONGANE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74F75F5-BA94-EC9D-3272-602AA8CF5418}"/>
              </a:ext>
            </a:extLst>
          </p:cNvPr>
          <p:cNvSpPr txBox="1"/>
          <p:nvPr/>
        </p:nvSpPr>
        <p:spPr>
          <a:xfrm>
            <a:off x="1911370" y="4292798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7C21F84-2C8A-27B6-A6A4-9520F53F85C4}"/>
              </a:ext>
            </a:extLst>
          </p:cNvPr>
          <p:cNvSpPr txBox="1"/>
          <p:nvPr/>
        </p:nvSpPr>
        <p:spPr>
          <a:xfrm>
            <a:off x="1865224" y="5795024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0489250-B222-DC2A-4B2D-3FBD75E71CC2}"/>
              </a:ext>
            </a:extLst>
          </p:cNvPr>
          <p:cNvSpPr txBox="1"/>
          <p:nvPr/>
        </p:nvSpPr>
        <p:spPr>
          <a:xfrm>
            <a:off x="1812354" y="7343073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DACA4D8-1665-2742-3B84-894AA6D613F1}"/>
              </a:ext>
            </a:extLst>
          </p:cNvPr>
          <p:cNvSpPr txBox="1"/>
          <p:nvPr/>
        </p:nvSpPr>
        <p:spPr>
          <a:xfrm>
            <a:off x="7639763" y="4222204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BFAD2DA-F376-03CB-2661-841FA7537AB2}"/>
              </a:ext>
            </a:extLst>
          </p:cNvPr>
          <p:cNvSpPr txBox="1"/>
          <p:nvPr/>
        </p:nvSpPr>
        <p:spPr>
          <a:xfrm>
            <a:off x="7765217" y="5860643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15302F7-DA15-1BBE-46DF-327B0BC1BCFD}"/>
              </a:ext>
            </a:extLst>
          </p:cNvPr>
          <p:cNvSpPr txBox="1"/>
          <p:nvPr/>
        </p:nvSpPr>
        <p:spPr>
          <a:xfrm>
            <a:off x="7792163" y="4374604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B429AEF-6E59-93A8-6F76-14FD95888225}"/>
              </a:ext>
            </a:extLst>
          </p:cNvPr>
          <p:cNvSpPr txBox="1"/>
          <p:nvPr/>
        </p:nvSpPr>
        <p:spPr>
          <a:xfrm>
            <a:off x="7830472" y="7295751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07E9ED1-2AC4-8B84-F30A-B8F9EB345618}"/>
              </a:ext>
            </a:extLst>
          </p:cNvPr>
          <p:cNvSpPr txBox="1"/>
          <p:nvPr/>
        </p:nvSpPr>
        <p:spPr>
          <a:xfrm>
            <a:off x="7955532" y="8797317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D78B927-0576-1A04-7E9C-364D401A9F7F}"/>
              </a:ext>
            </a:extLst>
          </p:cNvPr>
          <p:cNvSpPr txBox="1"/>
          <p:nvPr/>
        </p:nvSpPr>
        <p:spPr>
          <a:xfrm>
            <a:off x="7982872" y="7448151"/>
            <a:ext cx="5009996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58426C07-5218-D99E-892D-BC827172862C}"/>
              </a:ext>
            </a:extLst>
          </p:cNvPr>
          <p:cNvSpPr txBox="1"/>
          <p:nvPr/>
        </p:nvSpPr>
        <p:spPr>
          <a:xfrm>
            <a:off x="13684988" y="4218213"/>
            <a:ext cx="4522919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5DB7605-FA1B-8E13-BFFC-7EB584BDC5D0}"/>
              </a:ext>
            </a:extLst>
          </p:cNvPr>
          <p:cNvSpPr txBox="1"/>
          <p:nvPr/>
        </p:nvSpPr>
        <p:spPr>
          <a:xfrm>
            <a:off x="13720024" y="5814608"/>
            <a:ext cx="4522919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15838ECC-5348-4608-7A35-EA4A8AD8718C}"/>
              </a:ext>
            </a:extLst>
          </p:cNvPr>
          <p:cNvSpPr txBox="1"/>
          <p:nvPr/>
        </p:nvSpPr>
        <p:spPr>
          <a:xfrm>
            <a:off x="13720023" y="7338770"/>
            <a:ext cx="4522919" cy="10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96693" y="1823572"/>
            <a:ext cx="2920899" cy="1215824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5"/>
                </a:lnTo>
                <a:lnTo>
                  <a:pt x="2920899" y="1215825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>
            <a:off x="2357142" y="415940"/>
            <a:ext cx="926669" cy="612760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>
            <a:off x="14699526" y="415940"/>
            <a:ext cx="926669" cy="612760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>
            <a:off x="6618371" y="6919699"/>
            <a:ext cx="5051258" cy="839772"/>
          </a:xfrm>
          <a:custGeom>
            <a:avLst/>
            <a:gdLst/>
            <a:ahLst/>
            <a:cxnLst/>
            <a:rect l="l" t="t" r="r" b="b"/>
            <a:pathLst>
              <a:path w="5051258" h="839772">
                <a:moveTo>
                  <a:pt x="0" y="0"/>
                </a:moveTo>
                <a:lnTo>
                  <a:pt x="5051258" y="0"/>
                </a:lnTo>
                <a:lnTo>
                  <a:pt x="5051258" y="839771"/>
                </a:lnTo>
                <a:lnTo>
                  <a:pt x="0" y="83977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TextBox 6"/>
          <p:cNvSpPr txBox="1"/>
          <p:nvPr/>
        </p:nvSpPr>
        <p:spPr>
          <a:xfrm>
            <a:off x="2820476" y="6792110"/>
            <a:ext cx="2366986" cy="54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74"/>
              </a:lnSpc>
              <a:spcBef>
                <a:spcPct val="0"/>
              </a:spcBef>
            </a:pPr>
            <a:r>
              <a:rPr lang="en-US" sz="3195">
                <a:solidFill>
                  <a:srgbClr val="FFFFFF"/>
                </a:solidFill>
                <a:latin typeface="Quicksand Bold"/>
              </a:rPr>
              <a:t>Chidi Eze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62297" y="2523199"/>
            <a:ext cx="11763407" cy="381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46"/>
              </a:lnSpc>
              <a:spcBef>
                <a:spcPct val="0"/>
              </a:spcBef>
            </a:pPr>
            <a:r>
              <a:rPr lang="en-US" sz="7247" dirty="0">
                <a:solidFill>
                  <a:srgbClr val="F67703"/>
                </a:solidFill>
                <a:latin typeface="Britannic Bold" panose="020B0903060703020204" pitchFamily="34" charset="77"/>
              </a:rPr>
              <a:t>VEL DOKKER UT EIN AV SONGANE, OG OMSET HAN TIL NYNORSK</a:t>
            </a:r>
          </a:p>
        </p:txBody>
      </p:sp>
      <p:sp>
        <p:nvSpPr>
          <p:cNvPr id="8" name="Freeform 8"/>
          <p:cNvSpPr/>
          <p:nvPr/>
        </p:nvSpPr>
        <p:spPr>
          <a:xfrm rot="-1552976">
            <a:off x="2479479" y="5819884"/>
            <a:ext cx="1017044" cy="2558601"/>
          </a:xfrm>
          <a:custGeom>
            <a:avLst/>
            <a:gdLst/>
            <a:ahLst/>
            <a:cxnLst/>
            <a:rect l="l" t="t" r="r" b="b"/>
            <a:pathLst>
              <a:path w="1017044" h="2558601">
                <a:moveTo>
                  <a:pt x="0" y="0"/>
                </a:moveTo>
                <a:lnTo>
                  <a:pt x="1017043" y="0"/>
                </a:lnTo>
                <a:lnTo>
                  <a:pt x="1017043" y="2558601"/>
                </a:lnTo>
                <a:lnTo>
                  <a:pt x="0" y="255860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15626195" y="2666074"/>
            <a:ext cx="1633105" cy="2035021"/>
          </a:xfrm>
          <a:custGeom>
            <a:avLst/>
            <a:gdLst/>
            <a:ahLst/>
            <a:cxnLst/>
            <a:rect l="l" t="t" r="r" b="b"/>
            <a:pathLst>
              <a:path w="1633105" h="2035021">
                <a:moveTo>
                  <a:pt x="0" y="0"/>
                </a:moveTo>
                <a:lnTo>
                  <a:pt x="1633105" y="0"/>
                </a:lnTo>
                <a:lnTo>
                  <a:pt x="1633105" y="2035022"/>
                </a:lnTo>
                <a:lnTo>
                  <a:pt x="0" y="20350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-318150" flipH="1">
            <a:off x="14360890" y="5308427"/>
            <a:ext cx="3823107" cy="5481157"/>
          </a:xfrm>
          <a:custGeom>
            <a:avLst/>
            <a:gdLst/>
            <a:ahLst/>
            <a:cxnLst/>
            <a:rect l="l" t="t" r="r" b="b"/>
            <a:pathLst>
              <a:path w="3823107" h="5481157">
                <a:moveTo>
                  <a:pt x="3823107" y="0"/>
                </a:moveTo>
                <a:lnTo>
                  <a:pt x="0" y="0"/>
                </a:lnTo>
                <a:lnTo>
                  <a:pt x="0" y="5481156"/>
                </a:lnTo>
                <a:lnTo>
                  <a:pt x="3823107" y="5481156"/>
                </a:lnTo>
                <a:lnTo>
                  <a:pt x="382310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350492">
            <a:off x="-5858273" y="3205925"/>
            <a:ext cx="12857175" cy="5116866"/>
            <a:chOff x="0" y="0"/>
            <a:chExt cx="5588307" cy="222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8307" cy="2224020"/>
            </a:xfrm>
            <a:custGeom>
              <a:avLst/>
              <a:gdLst/>
              <a:ahLst/>
              <a:cxnLst/>
              <a:rect l="l" t="t" r="r" b="b"/>
              <a:pathLst>
                <a:path w="5588307" h="2224020">
                  <a:moveTo>
                    <a:pt x="30710" y="0"/>
                  </a:moveTo>
                  <a:lnTo>
                    <a:pt x="5557598" y="0"/>
                  </a:lnTo>
                  <a:cubicBezTo>
                    <a:pt x="5574558" y="0"/>
                    <a:pt x="5588307" y="13749"/>
                    <a:pt x="5588307" y="30710"/>
                  </a:cubicBezTo>
                  <a:lnTo>
                    <a:pt x="5588307" y="2193311"/>
                  </a:lnTo>
                  <a:cubicBezTo>
                    <a:pt x="5588307" y="2210271"/>
                    <a:pt x="5574558" y="2224020"/>
                    <a:pt x="5557598" y="2224020"/>
                  </a:cubicBezTo>
                  <a:lnTo>
                    <a:pt x="30710" y="2224020"/>
                  </a:lnTo>
                  <a:cubicBezTo>
                    <a:pt x="13749" y="2224020"/>
                    <a:pt x="0" y="2210271"/>
                    <a:pt x="0" y="2193311"/>
                  </a:cubicBezTo>
                  <a:lnTo>
                    <a:pt x="0" y="30710"/>
                  </a:lnTo>
                  <a:cubicBezTo>
                    <a:pt x="0" y="13749"/>
                    <a:pt x="13749" y="0"/>
                    <a:pt x="30710" y="0"/>
                  </a:cubicBez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nn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8307" cy="226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4818254" y="4415954"/>
            <a:ext cx="16704424" cy="2424125"/>
            <a:chOff x="0" y="0"/>
            <a:chExt cx="22272565" cy="32321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66249" cy="3219890"/>
            </a:xfrm>
            <a:custGeom>
              <a:avLst/>
              <a:gdLst/>
              <a:ahLst/>
              <a:cxnLst/>
              <a:rect l="l" t="t" r="r" b="b"/>
              <a:pathLst>
                <a:path w="12266249" h="3219890">
                  <a:moveTo>
                    <a:pt x="0" y="0"/>
                  </a:moveTo>
                  <a:lnTo>
                    <a:pt x="12266249" y="0"/>
                  </a:lnTo>
                  <a:lnTo>
                    <a:pt x="12266249" y="3219890"/>
                  </a:lnTo>
                  <a:lnTo>
                    <a:pt x="0" y="321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n-NO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718053" y="12277"/>
              <a:ext cx="11554512" cy="3219890"/>
            </a:xfrm>
            <a:custGeom>
              <a:avLst/>
              <a:gdLst/>
              <a:ahLst/>
              <a:cxnLst/>
              <a:rect l="l" t="t" r="r" b="b"/>
              <a:pathLst>
                <a:path w="11554512" h="3219890">
                  <a:moveTo>
                    <a:pt x="0" y="0"/>
                  </a:moveTo>
                  <a:lnTo>
                    <a:pt x="11554512" y="0"/>
                  </a:lnTo>
                  <a:lnTo>
                    <a:pt x="11554512" y="3219890"/>
                  </a:lnTo>
                  <a:lnTo>
                    <a:pt x="0" y="321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59"/>
              </a:stretch>
            </a:blip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8" name="Freeform 8"/>
          <p:cNvSpPr/>
          <p:nvPr/>
        </p:nvSpPr>
        <p:spPr>
          <a:xfrm rot="-2573208">
            <a:off x="16611513" y="4238405"/>
            <a:ext cx="701118" cy="659051"/>
          </a:xfrm>
          <a:custGeom>
            <a:avLst/>
            <a:gdLst/>
            <a:ahLst/>
            <a:cxnLst/>
            <a:rect l="l" t="t" r="r" b="b"/>
            <a:pathLst>
              <a:path w="701118" h="659051">
                <a:moveTo>
                  <a:pt x="0" y="0"/>
                </a:moveTo>
                <a:lnTo>
                  <a:pt x="701119" y="0"/>
                </a:lnTo>
                <a:lnTo>
                  <a:pt x="701119" y="659051"/>
                </a:lnTo>
                <a:lnTo>
                  <a:pt x="0" y="65905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5400000">
            <a:off x="156785" y="143380"/>
            <a:ext cx="1919093" cy="738851"/>
          </a:xfrm>
          <a:custGeom>
            <a:avLst/>
            <a:gdLst/>
            <a:ahLst/>
            <a:cxnLst/>
            <a:rect l="l" t="t" r="r" b="b"/>
            <a:pathLst>
              <a:path w="1919093" h="738851">
                <a:moveTo>
                  <a:pt x="0" y="0"/>
                </a:moveTo>
                <a:lnTo>
                  <a:pt x="1919092" y="0"/>
                </a:lnTo>
                <a:lnTo>
                  <a:pt x="1919092" y="738851"/>
                </a:lnTo>
                <a:lnTo>
                  <a:pt x="0" y="73885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5400000">
            <a:off x="-902396" y="4774075"/>
            <a:ext cx="1919093" cy="738851"/>
          </a:xfrm>
          <a:custGeom>
            <a:avLst/>
            <a:gdLst/>
            <a:ahLst/>
            <a:cxnLst/>
            <a:rect l="l" t="t" r="r" b="b"/>
            <a:pathLst>
              <a:path w="1919093" h="738851">
                <a:moveTo>
                  <a:pt x="0" y="0"/>
                </a:moveTo>
                <a:lnTo>
                  <a:pt x="1919092" y="0"/>
                </a:lnTo>
                <a:lnTo>
                  <a:pt x="1919092" y="738850"/>
                </a:lnTo>
                <a:lnTo>
                  <a:pt x="0" y="7388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1" name="Group 11"/>
          <p:cNvGrpSpPr/>
          <p:nvPr/>
        </p:nvGrpSpPr>
        <p:grpSpPr>
          <a:xfrm>
            <a:off x="1343997" y="987719"/>
            <a:ext cx="6373724" cy="9042525"/>
            <a:chOff x="-36830" y="-113030"/>
            <a:chExt cx="3351530" cy="47548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51530" cy="4754880"/>
            </a:xfrm>
            <a:custGeom>
              <a:avLst/>
              <a:gdLst/>
              <a:ahLst/>
              <a:cxnLst/>
              <a:rect l="l" t="t" r="r" b="b"/>
              <a:pathLst>
                <a:path w="3351530" h="4754880">
                  <a:moveTo>
                    <a:pt x="3351530" y="2602230"/>
                  </a:moveTo>
                  <a:cubicBezTo>
                    <a:pt x="3351530" y="2837180"/>
                    <a:pt x="3218180" y="3070860"/>
                    <a:pt x="2955290" y="3163570"/>
                  </a:cubicBezTo>
                  <a:cubicBezTo>
                    <a:pt x="2592070" y="3293110"/>
                    <a:pt x="2547620" y="3620770"/>
                    <a:pt x="2589530" y="3953510"/>
                  </a:cubicBezTo>
                  <a:cubicBezTo>
                    <a:pt x="2645410" y="4399280"/>
                    <a:pt x="2184400" y="4754880"/>
                    <a:pt x="1771650" y="4575810"/>
                  </a:cubicBezTo>
                  <a:cubicBezTo>
                    <a:pt x="1681480" y="4536440"/>
                    <a:pt x="1595120" y="4485640"/>
                    <a:pt x="1497330" y="4470400"/>
                  </a:cubicBezTo>
                  <a:cubicBezTo>
                    <a:pt x="1374140" y="4450080"/>
                    <a:pt x="1245870" y="4479290"/>
                    <a:pt x="1121410" y="4460240"/>
                  </a:cubicBezTo>
                  <a:cubicBezTo>
                    <a:pt x="687070" y="4391660"/>
                    <a:pt x="351790" y="4328160"/>
                    <a:pt x="154940" y="3891280"/>
                  </a:cubicBezTo>
                  <a:cubicBezTo>
                    <a:pt x="0" y="3548380"/>
                    <a:pt x="13970" y="3124200"/>
                    <a:pt x="252730" y="2821940"/>
                  </a:cubicBezTo>
                  <a:cubicBezTo>
                    <a:pt x="384810" y="2658110"/>
                    <a:pt x="450850" y="2442210"/>
                    <a:pt x="450850" y="2221230"/>
                  </a:cubicBezTo>
                  <a:cubicBezTo>
                    <a:pt x="450850" y="1993900"/>
                    <a:pt x="382270" y="1760220"/>
                    <a:pt x="243840" y="1569720"/>
                  </a:cubicBezTo>
                  <a:cubicBezTo>
                    <a:pt x="100330" y="1369060"/>
                    <a:pt x="36830" y="1141730"/>
                    <a:pt x="36830" y="924560"/>
                  </a:cubicBezTo>
                  <a:cubicBezTo>
                    <a:pt x="36830" y="688340"/>
                    <a:pt x="143510" y="400050"/>
                    <a:pt x="314960" y="231140"/>
                  </a:cubicBezTo>
                  <a:cubicBezTo>
                    <a:pt x="551180" y="0"/>
                    <a:pt x="885190" y="137160"/>
                    <a:pt x="1047750" y="391160"/>
                  </a:cubicBezTo>
                  <a:cubicBezTo>
                    <a:pt x="1168400" y="581660"/>
                    <a:pt x="1416050" y="709930"/>
                    <a:pt x="1642110" y="659130"/>
                  </a:cubicBezTo>
                  <a:cubicBezTo>
                    <a:pt x="1723390" y="641350"/>
                    <a:pt x="1799590" y="608330"/>
                    <a:pt x="1877060" y="580390"/>
                  </a:cubicBezTo>
                  <a:cubicBezTo>
                    <a:pt x="2180590" y="472440"/>
                    <a:pt x="2548890" y="610870"/>
                    <a:pt x="2668270" y="919480"/>
                  </a:cubicBezTo>
                  <a:cubicBezTo>
                    <a:pt x="2739390" y="1103630"/>
                    <a:pt x="2664460" y="1231900"/>
                    <a:pt x="2644140" y="1412240"/>
                  </a:cubicBezTo>
                  <a:cubicBezTo>
                    <a:pt x="2613660" y="1678940"/>
                    <a:pt x="2744470" y="1948180"/>
                    <a:pt x="2994660" y="2057400"/>
                  </a:cubicBezTo>
                  <a:cubicBezTo>
                    <a:pt x="3233420" y="2161540"/>
                    <a:pt x="3351530" y="2382520"/>
                    <a:pt x="3351530" y="260223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85756" y="1143543"/>
            <a:ext cx="6068211" cy="8609087"/>
            <a:chOff x="-36830" y="-113030"/>
            <a:chExt cx="3351530" cy="47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51530" cy="4754880"/>
            </a:xfrm>
            <a:custGeom>
              <a:avLst/>
              <a:gdLst/>
              <a:ahLst/>
              <a:cxnLst/>
              <a:rect l="l" t="t" r="r" b="b"/>
              <a:pathLst>
                <a:path w="3351530" h="4754880">
                  <a:moveTo>
                    <a:pt x="3351530" y="2602230"/>
                  </a:moveTo>
                  <a:cubicBezTo>
                    <a:pt x="3351530" y="2837180"/>
                    <a:pt x="3218180" y="3070860"/>
                    <a:pt x="2955290" y="3163570"/>
                  </a:cubicBezTo>
                  <a:cubicBezTo>
                    <a:pt x="2592070" y="3293110"/>
                    <a:pt x="2547620" y="3620770"/>
                    <a:pt x="2589530" y="3953510"/>
                  </a:cubicBezTo>
                  <a:cubicBezTo>
                    <a:pt x="2645410" y="4399280"/>
                    <a:pt x="2184400" y="4754880"/>
                    <a:pt x="1771650" y="4575810"/>
                  </a:cubicBezTo>
                  <a:cubicBezTo>
                    <a:pt x="1681480" y="4536440"/>
                    <a:pt x="1595120" y="4485640"/>
                    <a:pt x="1497330" y="4470400"/>
                  </a:cubicBezTo>
                  <a:cubicBezTo>
                    <a:pt x="1374140" y="4450080"/>
                    <a:pt x="1245870" y="4479290"/>
                    <a:pt x="1121410" y="4460240"/>
                  </a:cubicBezTo>
                  <a:cubicBezTo>
                    <a:pt x="687070" y="4391660"/>
                    <a:pt x="351790" y="4328160"/>
                    <a:pt x="154940" y="3891280"/>
                  </a:cubicBezTo>
                  <a:cubicBezTo>
                    <a:pt x="0" y="3548380"/>
                    <a:pt x="13970" y="3124200"/>
                    <a:pt x="252730" y="2821940"/>
                  </a:cubicBezTo>
                  <a:cubicBezTo>
                    <a:pt x="384810" y="2658110"/>
                    <a:pt x="450850" y="2442210"/>
                    <a:pt x="450850" y="2221230"/>
                  </a:cubicBezTo>
                  <a:cubicBezTo>
                    <a:pt x="450850" y="1993900"/>
                    <a:pt x="382270" y="1760220"/>
                    <a:pt x="243840" y="1569720"/>
                  </a:cubicBezTo>
                  <a:cubicBezTo>
                    <a:pt x="100330" y="1369060"/>
                    <a:pt x="36830" y="1141730"/>
                    <a:pt x="36830" y="924560"/>
                  </a:cubicBezTo>
                  <a:cubicBezTo>
                    <a:pt x="36830" y="688340"/>
                    <a:pt x="143510" y="400050"/>
                    <a:pt x="314960" y="231140"/>
                  </a:cubicBezTo>
                  <a:cubicBezTo>
                    <a:pt x="551180" y="0"/>
                    <a:pt x="885190" y="137160"/>
                    <a:pt x="1047750" y="391160"/>
                  </a:cubicBezTo>
                  <a:cubicBezTo>
                    <a:pt x="1168400" y="581660"/>
                    <a:pt x="1416050" y="709930"/>
                    <a:pt x="1642110" y="659130"/>
                  </a:cubicBezTo>
                  <a:cubicBezTo>
                    <a:pt x="1723390" y="641350"/>
                    <a:pt x="1799590" y="608330"/>
                    <a:pt x="1877060" y="580390"/>
                  </a:cubicBezTo>
                  <a:cubicBezTo>
                    <a:pt x="2180590" y="472440"/>
                    <a:pt x="2548890" y="610870"/>
                    <a:pt x="2668270" y="919480"/>
                  </a:cubicBezTo>
                  <a:cubicBezTo>
                    <a:pt x="2739390" y="1103630"/>
                    <a:pt x="2664460" y="1231900"/>
                    <a:pt x="2644140" y="1412240"/>
                  </a:cubicBezTo>
                  <a:cubicBezTo>
                    <a:pt x="2613660" y="1678940"/>
                    <a:pt x="2744470" y="1948180"/>
                    <a:pt x="2994660" y="2057400"/>
                  </a:cubicBezTo>
                  <a:cubicBezTo>
                    <a:pt x="3233420" y="2161540"/>
                    <a:pt x="3351530" y="2382520"/>
                    <a:pt x="3351530" y="2602230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5" name="Freeform 15"/>
          <p:cNvSpPr/>
          <p:nvPr/>
        </p:nvSpPr>
        <p:spPr>
          <a:xfrm rot="-7692680">
            <a:off x="15860563" y="-889663"/>
            <a:ext cx="1600638" cy="2380130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7" y="0"/>
                </a:lnTo>
                <a:lnTo>
                  <a:pt x="1600637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Freeform 16"/>
          <p:cNvSpPr/>
          <p:nvPr/>
        </p:nvSpPr>
        <p:spPr>
          <a:xfrm rot="-8868565" flipH="1">
            <a:off x="16992781" y="-322359"/>
            <a:ext cx="1722666" cy="2561584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5" y="0"/>
                </a:moveTo>
                <a:lnTo>
                  <a:pt x="0" y="0"/>
                </a:lnTo>
                <a:lnTo>
                  <a:pt x="0" y="2561584"/>
                </a:lnTo>
                <a:lnTo>
                  <a:pt x="1722665" y="2561584"/>
                </a:lnTo>
                <a:lnTo>
                  <a:pt x="1722665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7" name="Freeform 17"/>
          <p:cNvSpPr/>
          <p:nvPr/>
        </p:nvSpPr>
        <p:spPr>
          <a:xfrm rot="-379151">
            <a:off x="1157255" y="4383754"/>
            <a:ext cx="1513794" cy="1519492"/>
          </a:xfrm>
          <a:custGeom>
            <a:avLst/>
            <a:gdLst/>
            <a:ahLst/>
            <a:cxnLst/>
            <a:rect l="l" t="t" r="r" b="b"/>
            <a:pathLst>
              <a:path w="1513794" h="1519492">
                <a:moveTo>
                  <a:pt x="0" y="0"/>
                </a:moveTo>
                <a:lnTo>
                  <a:pt x="1513795" y="0"/>
                </a:lnTo>
                <a:lnTo>
                  <a:pt x="1513795" y="1519492"/>
                </a:lnTo>
                <a:lnTo>
                  <a:pt x="0" y="151949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n-NO"/>
          </a:p>
        </p:txBody>
      </p:sp>
      <p:sp>
        <p:nvSpPr>
          <p:cNvPr id="18" name="Freeform 18"/>
          <p:cNvSpPr/>
          <p:nvPr/>
        </p:nvSpPr>
        <p:spPr>
          <a:xfrm rot="-2259640">
            <a:off x="15484477" y="6534573"/>
            <a:ext cx="1257481" cy="3163473"/>
          </a:xfrm>
          <a:custGeom>
            <a:avLst/>
            <a:gdLst/>
            <a:ahLst/>
            <a:cxnLst/>
            <a:rect l="l" t="t" r="r" b="b"/>
            <a:pathLst>
              <a:path w="1257481" h="3163473">
                <a:moveTo>
                  <a:pt x="0" y="0"/>
                </a:moveTo>
                <a:lnTo>
                  <a:pt x="1257480" y="0"/>
                </a:lnTo>
                <a:lnTo>
                  <a:pt x="1257480" y="3163473"/>
                </a:lnTo>
                <a:lnTo>
                  <a:pt x="0" y="3163473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9" name="Freeform 19"/>
          <p:cNvSpPr/>
          <p:nvPr/>
        </p:nvSpPr>
        <p:spPr>
          <a:xfrm rot="-2274297">
            <a:off x="6986200" y="475840"/>
            <a:ext cx="644883" cy="892571"/>
          </a:xfrm>
          <a:custGeom>
            <a:avLst/>
            <a:gdLst/>
            <a:ahLst/>
            <a:cxnLst/>
            <a:rect l="l" t="t" r="r" b="b"/>
            <a:pathLst>
              <a:path w="644883" h="892571">
                <a:moveTo>
                  <a:pt x="0" y="0"/>
                </a:moveTo>
                <a:lnTo>
                  <a:pt x="644883" y="0"/>
                </a:lnTo>
                <a:lnTo>
                  <a:pt x="644883" y="892571"/>
                </a:lnTo>
                <a:lnTo>
                  <a:pt x="0" y="892571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0" name="Freeform 20"/>
          <p:cNvSpPr/>
          <p:nvPr/>
        </p:nvSpPr>
        <p:spPr>
          <a:xfrm rot="5400000">
            <a:off x="681920" y="10041210"/>
            <a:ext cx="2153097" cy="828942"/>
          </a:xfrm>
          <a:custGeom>
            <a:avLst/>
            <a:gdLst/>
            <a:ahLst/>
            <a:cxnLst/>
            <a:rect l="l" t="t" r="r" b="b"/>
            <a:pathLst>
              <a:path w="2153097" h="828942">
                <a:moveTo>
                  <a:pt x="0" y="0"/>
                </a:moveTo>
                <a:lnTo>
                  <a:pt x="2153097" y="0"/>
                </a:lnTo>
                <a:lnTo>
                  <a:pt x="2153097" y="828943"/>
                </a:lnTo>
                <a:lnTo>
                  <a:pt x="0" y="82894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21" name="TextBox 21"/>
          <p:cNvSpPr txBox="1"/>
          <p:nvPr/>
        </p:nvSpPr>
        <p:spPr>
          <a:xfrm>
            <a:off x="7951084" y="1455822"/>
            <a:ext cx="8258412" cy="175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4962"/>
              </a:lnSpc>
              <a:spcBef>
                <a:spcPct val="0"/>
              </a:spcBef>
            </a:pPr>
            <a:r>
              <a:rPr lang="nn-NO" sz="10687" dirty="0">
                <a:solidFill>
                  <a:srgbClr val="F67703"/>
                </a:solidFill>
                <a:latin typeface="Britannic Bold" panose="020B0903060703020204" pitchFamily="34" charset="77"/>
              </a:rPr>
              <a:t>FLASKEPOST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38850" y="3527664"/>
            <a:ext cx="7810750" cy="4988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nn-NO" sz="3499" dirty="0">
                <a:solidFill>
                  <a:srgbClr val="8F3C00"/>
                </a:solidFill>
                <a:latin typeface="Corbel" panose="020B0503020204020204" pitchFamily="34" charset="0"/>
              </a:rPr>
              <a:t>Du er på ferie og ruslar langs stranda då du brått får auge på ein flaskepost. Du opnar flaska og trekker ut det gulna brevet. Det kriblar i kroppen då du les det som står skrive. Kan det verkeleg stemme? </a:t>
            </a:r>
          </a:p>
          <a:p>
            <a:pPr algn="just">
              <a:lnSpc>
                <a:spcPts val="4899"/>
              </a:lnSpc>
            </a:pPr>
            <a:endParaRPr lang="nn-NO" sz="3499" dirty="0">
              <a:solidFill>
                <a:srgbClr val="8F3C00"/>
              </a:solidFill>
              <a:latin typeface="Corbel" panose="020B0503020204020204" pitchFamily="34" charset="0"/>
            </a:endParaRPr>
          </a:p>
          <a:p>
            <a:pPr algn="just">
              <a:lnSpc>
                <a:spcPts val="4899"/>
              </a:lnSpc>
            </a:pPr>
            <a:endParaRPr lang="nn-NO" sz="3499" dirty="0">
              <a:solidFill>
                <a:srgbClr val="8F3C00"/>
              </a:solidFill>
              <a:latin typeface="Corbel" panose="020B0503020204020204" pitchFamily="34" charset="0"/>
            </a:endParaRPr>
          </a:p>
          <a:p>
            <a:pPr marL="0" lvl="0" indent="0" algn="just">
              <a:lnSpc>
                <a:spcPts val="4899"/>
              </a:lnSpc>
              <a:spcBef>
                <a:spcPct val="0"/>
              </a:spcBef>
            </a:pPr>
            <a:r>
              <a:rPr lang="nn-NO" sz="3499" dirty="0">
                <a:solidFill>
                  <a:srgbClr val="8F3C00"/>
                </a:solidFill>
                <a:latin typeface="Corbel" panose="020B0503020204020204" pitchFamily="34" charset="0"/>
              </a:rPr>
              <a:t>Skriv kva som står i brevet.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8" ma:contentTypeDescription="Opprett et nytt dokument." ma:contentTypeScope="" ma:versionID="c2df591c316dd39658aaf08b9140dcb7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a1bb9e63628da29b9f59abe82a2779b5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Props1.xml><?xml version="1.0" encoding="utf-8"?>
<ds:datastoreItem xmlns:ds="http://schemas.openxmlformats.org/officeDocument/2006/customXml" ds:itemID="{851D6B62-BC18-415F-93C6-2108EFA5E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D055A1-CE4B-4488-9F51-F0EC1E9265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95C9B-728C-4BC5-8959-A8AE728086A4}">
  <ds:schemaRefs>
    <ds:schemaRef ds:uri="24b454b6-9e0d-47d6-a0fd-eade54d93da9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43e69bd-7608-4935-a81f-029f86b977d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476</Words>
  <Application>Microsoft Office PowerPoint</Application>
  <PresentationFormat>Eigendefinert</PresentationFormat>
  <Paragraphs>46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13</vt:i4>
      </vt:variant>
    </vt:vector>
  </HeadingPairs>
  <TitlesOfParts>
    <vt:vector size="23" baseType="lpstr">
      <vt:lpstr>Cooper Black</vt:lpstr>
      <vt:lpstr>Genty Sans</vt:lpstr>
      <vt:lpstr>Quicksand</vt:lpstr>
      <vt:lpstr>Calibri</vt:lpstr>
      <vt:lpstr>Britannic Bold</vt:lpstr>
      <vt:lpstr>Quicksand Bold</vt:lpstr>
      <vt:lpstr>Auto Pro</vt:lpstr>
      <vt:lpstr>Corbel</vt:lpstr>
      <vt:lpstr>Arial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Sommer-</dc:title>
  <cp:lastModifiedBy>Arild Torvund Olsen</cp:lastModifiedBy>
  <cp:revision>4</cp:revision>
  <dcterms:created xsi:type="dcterms:W3CDTF">2006-08-16T00:00:00Z</dcterms:created>
  <dcterms:modified xsi:type="dcterms:W3CDTF">2024-05-27T12:32:02Z</dcterms:modified>
  <dc:identifier>DAGGDOSw6xE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