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4"/>
    <p:sldMasterId id="2147483671" r:id="rId5"/>
  </p:sldMasterIdLst>
  <p:notesMasterIdLst>
    <p:notesMasterId r:id="rId21"/>
  </p:notesMasterIdLst>
  <p:sldIdLst>
    <p:sldId id="256" r:id="rId6"/>
    <p:sldId id="257" r:id="rId7"/>
    <p:sldId id="258" r:id="rId8"/>
    <p:sldId id="259" r:id="rId9"/>
    <p:sldId id="260" r:id="rId10"/>
    <p:sldId id="261" r:id="rId11"/>
    <p:sldId id="262" r:id="rId12"/>
    <p:sldId id="263" r:id="rId13"/>
    <p:sldId id="264" r:id="rId14"/>
    <p:sldId id="266" r:id="rId15"/>
    <p:sldId id="267" r:id="rId16"/>
    <p:sldId id="268" r:id="rId17"/>
    <p:sldId id="269" r:id="rId18"/>
    <p:sldId id="270" r:id="rId19"/>
    <p:sldId id="271"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85C106-BB2E-7FEA-0D6C-2981FD5221F6}" v="1" dt="2023-02-27T12:15:14.343"/>
    <p1510:client id="{B8FFBFF2-B213-4DA3-ABD8-B51DFB5588B1}" v="1" dt="2023-02-27T10:49:55.761"/>
    <p1510:client id="{CF6FCFD8-669F-4DBA-AC71-A3D6F0D6B7AC}" v="1" dt="2023-02-27T10:47:05.440"/>
    <p1510:client id="{E4CE8A91-18AF-90AD-D21F-FAB2C9FBE1D4}" v="9" dt="2023-02-27T12:12:29.2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02"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id Oddveig Saure" userId="S::saurejo@hivolda.no::8a1a61ff-effd-4bb0-9008-67d4fa399d31" providerId="AD" clId="Web-{7B85C106-BB2E-7FEA-0D6C-2981FD5221F6}"/>
    <pc:docChg chg="delSld">
      <pc:chgData name="Jorid Oddveig Saure" userId="S::saurejo@hivolda.no::8a1a61ff-effd-4bb0-9008-67d4fa399d31" providerId="AD" clId="Web-{7B85C106-BB2E-7FEA-0D6C-2981FD5221F6}" dt="2023-02-27T12:15:14.343" v="0"/>
      <pc:docMkLst>
        <pc:docMk/>
      </pc:docMkLst>
      <pc:sldChg chg="del">
        <pc:chgData name="Jorid Oddveig Saure" userId="S::saurejo@hivolda.no::8a1a61ff-effd-4bb0-9008-67d4fa399d31" providerId="AD" clId="Web-{7B85C106-BB2E-7FEA-0D6C-2981FD5221F6}" dt="2023-02-27T12:15:14.343" v="0"/>
        <pc:sldMkLst>
          <pc:docMk/>
          <pc:sldMk cId="0" sldId="265"/>
        </pc:sldMkLst>
      </pc:sldChg>
    </pc:docChg>
  </pc:docChgLst>
  <pc:docChgLst>
    <pc:chgData name="Arild Torvund Olsen" userId="S::ato@hivolda.no::3423d729-1e8d-4c10-9ef2-90385d563038" providerId="AD" clId="Web-{CF6FCFD8-669F-4DBA-AC71-A3D6F0D6B7AC}"/>
    <pc:docChg chg="modSld">
      <pc:chgData name="Arild Torvund Olsen" userId="S::ato@hivolda.no::3423d729-1e8d-4c10-9ef2-90385d563038" providerId="AD" clId="Web-{CF6FCFD8-669F-4DBA-AC71-A3D6F0D6B7AC}" dt="2023-02-27T10:47:05.440" v="0" actId="1076"/>
      <pc:docMkLst>
        <pc:docMk/>
      </pc:docMkLst>
      <pc:sldChg chg="modSp">
        <pc:chgData name="Arild Torvund Olsen" userId="S::ato@hivolda.no::3423d729-1e8d-4c10-9ef2-90385d563038" providerId="AD" clId="Web-{CF6FCFD8-669F-4DBA-AC71-A3D6F0D6B7AC}" dt="2023-02-27T10:47:05.440" v="0" actId="1076"/>
        <pc:sldMkLst>
          <pc:docMk/>
          <pc:sldMk cId="0" sldId="257"/>
        </pc:sldMkLst>
        <pc:picChg chg="mod">
          <ac:chgData name="Arild Torvund Olsen" userId="S::ato@hivolda.no::3423d729-1e8d-4c10-9ef2-90385d563038" providerId="AD" clId="Web-{CF6FCFD8-669F-4DBA-AC71-A3D6F0D6B7AC}" dt="2023-02-27T10:47:05.440" v="0" actId="1076"/>
          <ac:picMkLst>
            <pc:docMk/>
            <pc:sldMk cId="0" sldId="257"/>
            <ac:picMk id="107" creationId="{00000000-0000-0000-0000-000000000000}"/>
          </ac:picMkLst>
        </pc:picChg>
      </pc:sldChg>
    </pc:docChg>
  </pc:docChgLst>
  <pc:docChgLst>
    <pc:chgData name="Jorid Oddveig Saure" userId="S::saurejo@hivolda.no::8a1a61ff-effd-4bb0-9008-67d4fa399d31" providerId="AD" clId="Web-{E4CE8A91-18AF-90AD-D21F-FAB2C9FBE1D4}"/>
    <pc:docChg chg="modSld">
      <pc:chgData name="Jorid Oddveig Saure" userId="S::saurejo@hivolda.no::8a1a61ff-effd-4bb0-9008-67d4fa399d31" providerId="AD" clId="Web-{E4CE8A91-18AF-90AD-D21F-FAB2C9FBE1D4}" dt="2023-02-27T12:12:29.201" v="8" actId="20577"/>
      <pc:docMkLst>
        <pc:docMk/>
      </pc:docMkLst>
      <pc:sldChg chg="modSp">
        <pc:chgData name="Jorid Oddveig Saure" userId="S::saurejo@hivolda.no::8a1a61ff-effd-4bb0-9008-67d4fa399d31" providerId="AD" clId="Web-{E4CE8A91-18AF-90AD-D21F-FAB2C9FBE1D4}" dt="2023-02-27T12:12:29.201" v="8" actId="20577"/>
        <pc:sldMkLst>
          <pc:docMk/>
          <pc:sldMk cId="0" sldId="265"/>
        </pc:sldMkLst>
        <pc:spChg chg="mod">
          <ac:chgData name="Jorid Oddveig Saure" userId="S::saurejo@hivolda.no::8a1a61ff-effd-4bb0-9008-67d4fa399d31" providerId="AD" clId="Web-{E4CE8A91-18AF-90AD-D21F-FAB2C9FBE1D4}" dt="2023-02-27T12:12:29.201" v="8" actId="20577"/>
          <ac:spMkLst>
            <pc:docMk/>
            <pc:sldMk cId="0" sldId="265"/>
            <ac:spMk id="170" creationId="{00000000-0000-0000-0000-000000000000}"/>
          </ac:spMkLst>
        </pc:spChg>
      </pc:sldChg>
    </pc:docChg>
  </pc:docChgLst>
  <pc:docChgLst>
    <pc:chgData name="Arild Torvund Olsen" userId="3423d729-1e8d-4c10-9ef2-90385d563038" providerId="ADAL" clId="{2520C911-3192-49D8-AEFF-E228B40A2187}"/>
    <pc:docChg chg="modSld">
      <pc:chgData name="Arild Torvund Olsen" userId="3423d729-1e8d-4c10-9ef2-90385d563038" providerId="ADAL" clId="{2520C911-3192-49D8-AEFF-E228B40A2187}" dt="2023-02-27T12:56:48.524" v="1" actId="20577"/>
      <pc:docMkLst>
        <pc:docMk/>
      </pc:docMkLst>
      <pc:sldChg chg="modSp mod">
        <pc:chgData name="Arild Torvund Olsen" userId="3423d729-1e8d-4c10-9ef2-90385d563038" providerId="ADAL" clId="{2520C911-3192-49D8-AEFF-E228B40A2187}" dt="2023-02-27T12:56:48.524" v="1" actId="20577"/>
        <pc:sldMkLst>
          <pc:docMk/>
          <pc:sldMk cId="0" sldId="257"/>
        </pc:sldMkLst>
        <pc:spChg chg="mod">
          <ac:chgData name="Arild Torvund Olsen" userId="3423d729-1e8d-4c10-9ef2-90385d563038" providerId="ADAL" clId="{2520C911-3192-49D8-AEFF-E228B40A2187}" dt="2023-02-27T12:56:48.524" v="1" actId="20577"/>
          <ac:spMkLst>
            <pc:docMk/>
            <pc:sldMk cId="0" sldId="257"/>
            <ac:spMk id="108" creationId="{00000000-0000-0000-0000-000000000000}"/>
          </ac:spMkLst>
        </pc:spChg>
      </pc:sldChg>
    </pc:docChg>
  </pc:docChgLst>
  <pc:docChgLst>
    <pc:chgData name="Arild Torvund Olsen" userId="3423d729-1e8d-4c10-9ef2-90385d563038" providerId="ADAL" clId="{B8FFBFF2-B213-4DA3-ABD8-B51DFB5588B1}"/>
    <pc:docChg chg="custSel modSld">
      <pc:chgData name="Arild Torvund Olsen" userId="3423d729-1e8d-4c10-9ef2-90385d563038" providerId="ADAL" clId="{B8FFBFF2-B213-4DA3-ABD8-B51DFB5588B1}" dt="2023-02-27T11:46:10.884" v="40" actId="20577"/>
      <pc:docMkLst>
        <pc:docMk/>
      </pc:docMkLst>
      <pc:sldChg chg="modSp mod">
        <pc:chgData name="Arild Torvund Olsen" userId="3423d729-1e8d-4c10-9ef2-90385d563038" providerId="ADAL" clId="{B8FFBFF2-B213-4DA3-ABD8-B51DFB5588B1}" dt="2023-02-27T10:50:23.596" v="10" actId="20577"/>
        <pc:sldMkLst>
          <pc:docMk/>
          <pc:sldMk cId="0" sldId="257"/>
        </pc:sldMkLst>
        <pc:spChg chg="mod">
          <ac:chgData name="Arild Torvund Olsen" userId="3423d729-1e8d-4c10-9ef2-90385d563038" providerId="ADAL" clId="{B8FFBFF2-B213-4DA3-ABD8-B51DFB5588B1}" dt="2023-02-27T10:50:23.596" v="10" actId="20577"/>
          <ac:spMkLst>
            <pc:docMk/>
            <pc:sldMk cId="0" sldId="257"/>
            <ac:spMk id="109" creationId="{00000000-0000-0000-0000-000000000000}"/>
          </ac:spMkLst>
        </pc:spChg>
        <pc:picChg chg="mod modCrop">
          <ac:chgData name="Arild Torvund Olsen" userId="3423d729-1e8d-4c10-9ef2-90385d563038" providerId="ADAL" clId="{B8FFBFF2-B213-4DA3-ABD8-B51DFB5588B1}" dt="2023-02-27T10:49:30.705" v="4" actId="18131"/>
          <ac:picMkLst>
            <pc:docMk/>
            <pc:sldMk cId="0" sldId="257"/>
            <ac:picMk id="107" creationId="{00000000-0000-0000-0000-000000000000}"/>
          </ac:picMkLst>
        </pc:picChg>
      </pc:sldChg>
      <pc:sldChg chg="addSp delSp modSp mod">
        <pc:chgData name="Arild Torvund Olsen" userId="3423d729-1e8d-4c10-9ef2-90385d563038" providerId="ADAL" clId="{B8FFBFF2-B213-4DA3-ABD8-B51DFB5588B1}" dt="2023-02-27T10:50:32.383" v="11" actId="20577"/>
        <pc:sldMkLst>
          <pc:docMk/>
          <pc:sldMk cId="0" sldId="258"/>
        </pc:sldMkLst>
        <pc:spChg chg="del">
          <ac:chgData name="Arild Torvund Olsen" userId="3423d729-1e8d-4c10-9ef2-90385d563038" providerId="ADAL" clId="{B8FFBFF2-B213-4DA3-ABD8-B51DFB5588B1}" dt="2023-02-27T10:49:54.151" v="6" actId="478"/>
          <ac:spMkLst>
            <pc:docMk/>
            <pc:sldMk cId="0" sldId="258"/>
            <ac:spMk id="114" creationId="{00000000-0000-0000-0000-000000000000}"/>
          </ac:spMkLst>
        </pc:spChg>
        <pc:spChg chg="del">
          <ac:chgData name="Arild Torvund Olsen" userId="3423d729-1e8d-4c10-9ef2-90385d563038" providerId="ADAL" clId="{B8FFBFF2-B213-4DA3-ABD8-B51DFB5588B1}" dt="2023-02-27T10:50:13.431" v="9" actId="478"/>
          <ac:spMkLst>
            <pc:docMk/>
            <pc:sldMk cId="0" sldId="258"/>
            <ac:spMk id="115" creationId="{00000000-0000-0000-0000-000000000000}"/>
          </ac:spMkLst>
        </pc:spChg>
        <pc:spChg chg="mod">
          <ac:chgData name="Arild Torvund Olsen" userId="3423d729-1e8d-4c10-9ef2-90385d563038" providerId="ADAL" clId="{B8FFBFF2-B213-4DA3-ABD8-B51DFB5588B1}" dt="2023-02-27T10:50:32.383" v="11" actId="20577"/>
          <ac:spMkLst>
            <pc:docMk/>
            <pc:sldMk cId="0" sldId="258"/>
            <ac:spMk id="118" creationId="{00000000-0000-0000-0000-000000000000}"/>
          </ac:spMkLst>
        </pc:spChg>
        <pc:picChg chg="add mod ord">
          <ac:chgData name="Arild Torvund Olsen" userId="3423d729-1e8d-4c10-9ef2-90385d563038" providerId="ADAL" clId="{B8FFBFF2-B213-4DA3-ABD8-B51DFB5588B1}" dt="2023-02-27T10:50:01.905" v="8" actId="167"/>
          <ac:picMkLst>
            <pc:docMk/>
            <pc:sldMk cId="0" sldId="258"/>
            <ac:picMk id="2" creationId="{38A3BAA5-5D09-7180-C3B4-BC62B8802178}"/>
          </ac:picMkLst>
        </pc:picChg>
        <pc:picChg chg="del">
          <ac:chgData name="Arild Torvund Olsen" userId="3423d729-1e8d-4c10-9ef2-90385d563038" providerId="ADAL" clId="{B8FFBFF2-B213-4DA3-ABD8-B51DFB5588B1}" dt="2023-02-27T10:49:49.655" v="5" actId="478"/>
          <ac:picMkLst>
            <pc:docMk/>
            <pc:sldMk cId="0" sldId="258"/>
            <ac:picMk id="116" creationId="{00000000-0000-0000-0000-000000000000}"/>
          </ac:picMkLst>
        </pc:picChg>
      </pc:sldChg>
      <pc:sldChg chg="modSp mod">
        <pc:chgData name="Arild Torvund Olsen" userId="3423d729-1e8d-4c10-9ef2-90385d563038" providerId="ADAL" clId="{B8FFBFF2-B213-4DA3-ABD8-B51DFB5588B1}" dt="2023-02-27T10:51:22.958" v="14" actId="732"/>
        <pc:sldMkLst>
          <pc:docMk/>
          <pc:sldMk cId="0" sldId="259"/>
        </pc:sldMkLst>
        <pc:spChg chg="mod">
          <ac:chgData name="Arild Torvund Olsen" userId="3423d729-1e8d-4c10-9ef2-90385d563038" providerId="ADAL" clId="{B8FFBFF2-B213-4DA3-ABD8-B51DFB5588B1}" dt="2023-02-27T10:50:56.896" v="12" actId="20577"/>
          <ac:spMkLst>
            <pc:docMk/>
            <pc:sldMk cId="0" sldId="259"/>
            <ac:spMk id="125" creationId="{00000000-0000-0000-0000-000000000000}"/>
          </ac:spMkLst>
        </pc:spChg>
        <pc:picChg chg="mod modCrop">
          <ac:chgData name="Arild Torvund Olsen" userId="3423d729-1e8d-4c10-9ef2-90385d563038" providerId="ADAL" clId="{B8FFBFF2-B213-4DA3-ABD8-B51DFB5588B1}" dt="2023-02-27T10:51:22.958" v="14" actId="732"/>
          <ac:picMkLst>
            <pc:docMk/>
            <pc:sldMk cId="0" sldId="259"/>
            <ac:picMk id="123" creationId="{00000000-0000-0000-0000-000000000000}"/>
          </ac:picMkLst>
        </pc:picChg>
      </pc:sldChg>
      <pc:sldChg chg="modSp mod">
        <pc:chgData name="Arild Torvund Olsen" userId="3423d729-1e8d-4c10-9ef2-90385d563038" providerId="ADAL" clId="{B8FFBFF2-B213-4DA3-ABD8-B51DFB5588B1}" dt="2023-02-27T10:52:51.283" v="20" actId="20577"/>
        <pc:sldMkLst>
          <pc:docMk/>
          <pc:sldMk cId="0" sldId="260"/>
        </pc:sldMkLst>
        <pc:spChg chg="mod">
          <ac:chgData name="Arild Torvund Olsen" userId="3423d729-1e8d-4c10-9ef2-90385d563038" providerId="ADAL" clId="{B8FFBFF2-B213-4DA3-ABD8-B51DFB5588B1}" dt="2023-02-27T10:52:51.283" v="20" actId="20577"/>
          <ac:spMkLst>
            <pc:docMk/>
            <pc:sldMk cId="0" sldId="260"/>
            <ac:spMk id="131" creationId="{00000000-0000-0000-0000-000000000000}"/>
          </ac:spMkLst>
        </pc:spChg>
        <pc:spChg chg="mod">
          <ac:chgData name="Arild Torvund Olsen" userId="3423d729-1e8d-4c10-9ef2-90385d563038" providerId="ADAL" clId="{B8FFBFF2-B213-4DA3-ABD8-B51DFB5588B1}" dt="2023-02-27T10:52:05.276" v="17" actId="20577"/>
          <ac:spMkLst>
            <pc:docMk/>
            <pc:sldMk cId="0" sldId="260"/>
            <ac:spMk id="132" creationId="{00000000-0000-0000-0000-000000000000}"/>
          </ac:spMkLst>
        </pc:spChg>
        <pc:picChg chg="mod modCrop">
          <ac:chgData name="Arild Torvund Olsen" userId="3423d729-1e8d-4c10-9ef2-90385d563038" providerId="ADAL" clId="{B8FFBFF2-B213-4DA3-ABD8-B51DFB5588B1}" dt="2023-02-27T10:51:55.623" v="16" actId="732"/>
          <ac:picMkLst>
            <pc:docMk/>
            <pc:sldMk cId="0" sldId="260"/>
            <ac:picMk id="130" creationId="{00000000-0000-0000-0000-000000000000}"/>
          </ac:picMkLst>
        </pc:picChg>
      </pc:sldChg>
      <pc:sldChg chg="modSp mod">
        <pc:chgData name="Arild Torvund Olsen" userId="3423d729-1e8d-4c10-9ef2-90385d563038" providerId="ADAL" clId="{B8FFBFF2-B213-4DA3-ABD8-B51DFB5588B1}" dt="2023-02-27T10:53:34.776" v="23" actId="20577"/>
        <pc:sldMkLst>
          <pc:docMk/>
          <pc:sldMk cId="0" sldId="261"/>
        </pc:sldMkLst>
        <pc:spChg chg="mod">
          <ac:chgData name="Arild Torvund Olsen" userId="3423d729-1e8d-4c10-9ef2-90385d563038" providerId="ADAL" clId="{B8FFBFF2-B213-4DA3-ABD8-B51DFB5588B1}" dt="2023-02-27T10:53:34.776" v="23" actId="20577"/>
          <ac:spMkLst>
            <pc:docMk/>
            <pc:sldMk cId="0" sldId="261"/>
            <ac:spMk id="139" creationId="{00000000-0000-0000-0000-000000000000}"/>
          </ac:spMkLst>
        </pc:spChg>
        <pc:picChg chg="mod modCrop">
          <ac:chgData name="Arild Torvund Olsen" userId="3423d729-1e8d-4c10-9ef2-90385d563038" providerId="ADAL" clId="{B8FFBFF2-B213-4DA3-ABD8-B51DFB5588B1}" dt="2023-02-27T10:53:27.040" v="22" actId="732"/>
          <ac:picMkLst>
            <pc:docMk/>
            <pc:sldMk cId="0" sldId="261"/>
            <ac:picMk id="137" creationId="{00000000-0000-0000-0000-000000000000}"/>
          </ac:picMkLst>
        </pc:picChg>
      </pc:sldChg>
      <pc:sldChg chg="modSp mod">
        <pc:chgData name="Arild Torvund Olsen" userId="3423d729-1e8d-4c10-9ef2-90385d563038" providerId="ADAL" clId="{B8FFBFF2-B213-4DA3-ABD8-B51DFB5588B1}" dt="2023-02-27T10:54:29.142" v="25" actId="20577"/>
        <pc:sldMkLst>
          <pc:docMk/>
          <pc:sldMk cId="0" sldId="262"/>
        </pc:sldMkLst>
        <pc:spChg chg="mod">
          <ac:chgData name="Arild Torvund Olsen" userId="3423d729-1e8d-4c10-9ef2-90385d563038" providerId="ADAL" clId="{B8FFBFF2-B213-4DA3-ABD8-B51DFB5588B1}" dt="2023-02-27T10:54:10.174" v="24" actId="20577"/>
          <ac:spMkLst>
            <pc:docMk/>
            <pc:sldMk cId="0" sldId="262"/>
            <ac:spMk id="148" creationId="{00000000-0000-0000-0000-000000000000}"/>
          </ac:spMkLst>
        </pc:spChg>
        <pc:spChg chg="mod">
          <ac:chgData name="Arild Torvund Olsen" userId="3423d729-1e8d-4c10-9ef2-90385d563038" providerId="ADAL" clId="{B8FFBFF2-B213-4DA3-ABD8-B51DFB5588B1}" dt="2023-02-27T10:54:29.142" v="25" actId="20577"/>
          <ac:spMkLst>
            <pc:docMk/>
            <pc:sldMk cId="0" sldId="262"/>
            <ac:spMk id="149" creationId="{00000000-0000-0000-0000-000000000000}"/>
          </ac:spMkLst>
        </pc:spChg>
      </pc:sldChg>
      <pc:sldChg chg="modSp mod">
        <pc:chgData name="Arild Torvund Olsen" userId="3423d729-1e8d-4c10-9ef2-90385d563038" providerId="ADAL" clId="{B8FFBFF2-B213-4DA3-ABD8-B51DFB5588B1}" dt="2023-02-27T10:55:10.146" v="28" actId="20577"/>
        <pc:sldMkLst>
          <pc:docMk/>
          <pc:sldMk cId="0" sldId="263"/>
        </pc:sldMkLst>
        <pc:spChg chg="mod">
          <ac:chgData name="Arild Torvund Olsen" userId="3423d729-1e8d-4c10-9ef2-90385d563038" providerId="ADAL" clId="{B8FFBFF2-B213-4DA3-ABD8-B51DFB5588B1}" dt="2023-02-27T10:54:45.363" v="26" actId="20577"/>
          <ac:spMkLst>
            <pc:docMk/>
            <pc:sldMk cId="0" sldId="263"/>
            <ac:spMk id="158" creationId="{00000000-0000-0000-0000-000000000000}"/>
          </ac:spMkLst>
        </pc:spChg>
        <pc:spChg chg="mod">
          <ac:chgData name="Arild Torvund Olsen" userId="3423d729-1e8d-4c10-9ef2-90385d563038" providerId="ADAL" clId="{B8FFBFF2-B213-4DA3-ABD8-B51DFB5588B1}" dt="2023-02-27T10:55:10.146" v="28" actId="20577"/>
          <ac:spMkLst>
            <pc:docMk/>
            <pc:sldMk cId="0" sldId="263"/>
            <ac:spMk id="159" creationId="{00000000-0000-0000-0000-000000000000}"/>
          </ac:spMkLst>
        </pc:spChg>
      </pc:sldChg>
      <pc:sldChg chg="modSp mod">
        <pc:chgData name="Arild Torvund Olsen" userId="3423d729-1e8d-4c10-9ef2-90385d563038" providerId="ADAL" clId="{B8FFBFF2-B213-4DA3-ABD8-B51DFB5588B1}" dt="2023-02-27T11:43:52.612" v="33" actId="20577"/>
        <pc:sldMkLst>
          <pc:docMk/>
          <pc:sldMk cId="0" sldId="264"/>
        </pc:sldMkLst>
        <pc:spChg chg="mod">
          <ac:chgData name="Arild Torvund Olsen" userId="3423d729-1e8d-4c10-9ef2-90385d563038" providerId="ADAL" clId="{B8FFBFF2-B213-4DA3-ABD8-B51DFB5588B1}" dt="2023-02-27T11:43:52.612" v="33" actId="20577"/>
          <ac:spMkLst>
            <pc:docMk/>
            <pc:sldMk cId="0" sldId="264"/>
            <ac:spMk id="165" creationId="{00000000-0000-0000-0000-000000000000}"/>
          </ac:spMkLst>
        </pc:spChg>
      </pc:sldChg>
      <pc:sldChg chg="modSp mod">
        <pc:chgData name="Arild Torvund Olsen" userId="3423d729-1e8d-4c10-9ef2-90385d563038" providerId="ADAL" clId="{B8FFBFF2-B213-4DA3-ABD8-B51DFB5588B1}" dt="2023-02-27T11:44:50.581" v="37" actId="20577"/>
        <pc:sldMkLst>
          <pc:docMk/>
          <pc:sldMk cId="0" sldId="266"/>
        </pc:sldMkLst>
        <pc:spChg chg="mod">
          <ac:chgData name="Arild Torvund Olsen" userId="3423d729-1e8d-4c10-9ef2-90385d563038" providerId="ADAL" clId="{B8FFBFF2-B213-4DA3-ABD8-B51DFB5588B1}" dt="2023-02-27T11:44:10.838" v="34" actId="20577"/>
          <ac:spMkLst>
            <pc:docMk/>
            <pc:sldMk cId="0" sldId="266"/>
            <ac:spMk id="176" creationId="{00000000-0000-0000-0000-000000000000}"/>
          </ac:spMkLst>
        </pc:spChg>
        <pc:spChg chg="mod">
          <ac:chgData name="Arild Torvund Olsen" userId="3423d729-1e8d-4c10-9ef2-90385d563038" providerId="ADAL" clId="{B8FFBFF2-B213-4DA3-ABD8-B51DFB5588B1}" dt="2023-02-27T11:44:50.581" v="37" actId="20577"/>
          <ac:spMkLst>
            <pc:docMk/>
            <pc:sldMk cId="0" sldId="266"/>
            <ac:spMk id="190" creationId="{00000000-0000-0000-0000-000000000000}"/>
          </ac:spMkLst>
        </pc:spChg>
      </pc:sldChg>
      <pc:sldChg chg="delSp modSp mod">
        <pc:chgData name="Arild Torvund Olsen" userId="3423d729-1e8d-4c10-9ef2-90385d563038" providerId="ADAL" clId="{B8FFBFF2-B213-4DA3-ABD8-B51DFB5588B1}" dt="2023-02-27T11:46:10.884" v="40" actId="20577"/>
        <pc:sldMkLst>
          <pc:docMk/>
          <pc:sldMk cId="0" sldId="268"/>
        </pc:sldMkLst>
        <pc:spChg chg="mod">
          <ac:chgData name="Arild Torvund Olsen" userId="3423d729-1e8d-4c10-9ef2-90385d563038" providerId="ADAL" clId="{B8FFBFF2-B213-4DA3-ABD8-B51DFB5588B1}" dt="2023-02-27T11:46:10.884" v="40" actId="20577"/>
          <ac:spMkLst>
            <pc:docMk/>
            <pc:sldMk cId="0" sldId="268"/>
            <ac:spMk id="205" creationId="{00000000-0000-0000-0000-000000000000}"/>
          </ac:spMkLst>
        </pc:spChg>
        <pc:spChg chg="del">
          <ac:chgData name="Arild Torvund Olsen" userId="3423d729-1e8d-4c10-9ef2-90385d563038" providerId="ADAL" clId="{B8FFBFF2-B213-4DA3-ABD8-B51DFB5588B1}" dt="2023-02-27T11:45:27.399" v="38" actId="478"/>
          <ac:spMkLst>
            <pc:docMk/>
            <pc:sldMk cId="0" sldId="268"/>
            <ac:spMk id="20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cfac865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cfac865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ecfac86554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ecfac86554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ecfac86554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ecfac8655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ecfac86554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ecfac86554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ecfac8655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ecfac8655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ecfac8655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ecfac8655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cfac8655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cfac86554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ecfac86554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ecfac86554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ecfac86554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ecfac8655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ecfac86554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ecfac86554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cfac8655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cfac8655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ecfac8655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ecfac8655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cfac86554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cfac86554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66125" tIns="66125" rIns="66125" bIns="66125" anchor="b"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66125" tIns="66125" rIns="66125" bIns="66125" anchor="t" anchorCtr="0">
            <a:noAutofit/>
          </a:bodyPr>
          <a:lstStyle>
            <a:lvl1pPr lvl="0" algn="ctr" rtl="0">
              <a:lnSpc>
                <a:spcPct val="100000"/>
              </a:lnSpc>
              <a:spcBef>
                <a:spcPts val="0"/>
              </a:spcBef>
              <a:spcAft>
                <a:spcPts val="0"/>
              </a:spcAft>
              <a:buSzPts val="2000"/>
              <a:buNone/>
              <a:defRPr sz="2000"/>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66125" tIns="66125" rIns="66125" bIns="66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66125" tIns="66125" rIns="66125" bIns="66125" anchor="ctr" anchorCtr="0">
            <a:noAutofit/>
          </a:bodyPr>
          <a:lstStyle>
            <a:lvl1pPr lvl="0" algn="ctr" rtl="0">
              <a:spcBef>
                <a:spcPts val="0"/>
              </a:spcBef>
              <a:spcAft>
                <a:spcPts val="0"/>
              </a:spcAft>
              <a:buSzPts val="2600"/>
              <a:buNone/>
              <a:defRPr sz="2600"/>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66125" tIns="66125" rIns="66125" bIns="66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66125" tIns="66125" rIns="66125" bIns="66125" anchor="t"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66125" tIns="66125" rIns="66125" bIns="66125" anchor="t" anchorCtr="0">
            <a:noAutofit/>
          </a:bodyPr>
          <a:lstStyle>
            <a:lvl1pPr marL="457200" lvl="0" indent="-311150" rtl="0">
              <a:spcBef>
                <a:spcPts val="0"/>
              </a:spcBef>
              <a:spcAft>
                <a:spcPts val="0"/>
              </a:spcAft>
              <a:buSzPts val="1300"/>
              <a:buChar char="●"/>
              <a:defRPr/>
            </a:lvl1pPr>
            <a:lvl2pPr marL="914400" lvl="1" indent="-292100" rtl="0">
              <a:spcBef>
                <a:spcPts val="1200"/>
              </a:spcBef>
              <a:spcAft>
                <a:spcPts val="0"/>
              </a:spcAft>
              <a:buSzPts val="1000"/>
              <a:buChar char="○"/>
              <a:defRPr/>
            </a:lvl2pPr>
            <a:lvl3pPr marL="1371600" lvl="2" indent="-292100" rtl="0">
              <a:spcBef>
                <a:spcPts val="1200"/>
              </a:spcBef>
              <a:spcAft>
                <a:spcPts val="0"/>
              </a:spcAft>
              <a:buSzPts val="1000"/>
              <a:buChar char="■"/>
              <a:defRPr/>
            </a:lvl3pPr>
            <a:lvl4pPr marL="1828800" lvl="3" indent="-292100" rtl="0">
              <a:spcBef>
                <a:spcPts val="1200"/>
              </a:spcBef>
              <a:spcAft>
                <a:spcPts val="0"/>
              </a:spcAft>
              <a:buSzPts val="1000"/>
              <a:buChar char="●"/>
              <a:defRPr/>
            </a:lvl4pPr>
            <a:lvl5pPr marL="2286000" lvl="4" indent="-292100" rtl="0">
              <a:spcBef>
                <a:spcPts val="1200"/>
              </a:spcBef>
              <a:spcAft>
                <a:spcPts val="0"/>
              </a:spcAft>
              <a:buSzPts val="1000"/>
              <a:buChar char="○"/>
              <a:defRPr/>
            </a:lvl5pPr>
            <a:lvl6pPr marL="2743200" lvl="5" indent="-292100" rtl="0">
              <a:spcBef>
                <a:spcPts val="1200"/>
              </a:spcBef>
              <a:spcAft>
                <a:spcPts val="0"/>
              </a:spcAft>
              <a:buSzPts val="1000"/>
              <a:buChar char="■"/>
              <a:defRPr/>
            </a:lvl6pPr>
            <a:lvl7pPr marL="3200400" lvl="6" indent="-292100" rtl="0">
              <a:spcBef>
                <a:spcPts val="1200"/>
              </a:spcBef>
              <a:spcAft>
                <a:spcPts val="0"/>
              </a:spcAft>
              <a:buSzPts val="1000"/>
              <a:buChar char="●"/>
              <a:defRPr/>
            </a:lvl7pPr>
            <a:lvl8pPr marL="3657600" lvl="7" indent="-292100" rtl="0">
              <a:spcBef>
                <a:spcPts val="1200"/>
              </a:spcBef>
              <a:spcAft>
                <a:spcPts val="0"/>
              </a:spcAft>
              <a:buSzPts val="1000"/>
              <a:buChar char="○"/>
              <a:defRPr/>
            </a:lvl8pPr>
            <a:lvl9pPr marL="4114800" lvl="8" indent="-292100" rtl="0">
              <a:spcBef>
                <a:spcPts val="1200"/>
              </a:spcBef>
              <a:spcAft>
                <a:spcPts val="1200"/>
              </a:spcAft>
              <a:buSzPts val="10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66125" tIns="66125" rIns="66125" bIns="66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66125" tIns="66125" rIns="66125" bIns="66125" anchor="t"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67" name="Google Shape;67;p17"/>
          <p:cNvSpPr txBox="1">
            <a:spLocks noGrp="1"/>
          </p:cNvSpPr>
          <p:nvPr>
            <p:ph type="body" idx="1"/>
          </p:nvPr>
        </p:nvSpPr>
        <p:spPr>
          <a:xfrm>
            <a:off x="311700" y="1152475"/>
            <a:ext cx="3999600" cy="3416400"/>
          </a:xfrm>
          <a:prstGeom prst="rect">
            <a:avLst/>
          </a:prstGeom>
        </p:spPr>
        <p:txBody>
          <a:bodyPr spcFirstLastPara="1" wrap="square" lIns="66125" tIns="66125" rIns="66125" bIns="66125" anchor="t" anchorCtr="0">
            <a:noAutofit/>
          </a:bodyPr>
          <a:lstStyle>
            <a:lvl1pPr marL="457200" lvl="0" indent="-292100" rtl="0">
              <a:spcBef>
                <a:spcPts val="0"/>
              </a:spcBef>
              <a:spcAft>
                <a:spcPts val="0"/>
              </a:spcAft>
              <a:buSzPts val="1000"/>
              <a:buChar char="●"/>
              <a:defRPr sz="1000"/>
            </a:lvl1pPr>
            <a:lvl2pPr marL="914400" lvl="1" indent="-285750" rtl="0">
              <a:spcBef>
                <a:spcPts val="1200"/>
              </a:spcBef>
              <a:spcAft>
                <a:spcPts val="0"/>
              </a:spcAft>
              <a:buSzPts val="900"/>
              <a:buChar char="○"/>
              <a:defRPr sz="900"/>
            </a:lvl2pPr>
            <a:lvl3pPr marL="1371600" lvl="2" indent="-285750" rtl="0">
              <a:spcBef>
                <a:spcPts val="1200"/>
              </a:spcBef>
              <a:spcAft>
                <a:spcPts val="0"/>
              </a:spcAft>
              <a:buSzPts val="900"/>
              <a:buChar char="■"/>
              <a:defRPr sz="900"/>
            </a:lvl3pPr>
            <a:lvl4pPr marL="1828800" lvl="3" indent="-285750" rtl="0">
              <a:spcBef>
                <a:spcPts val="1200"/>
              </a:spcBef>
              <a:spcAft>
                <a:spcPts val="0"/>
              </a:spcAft>
              <a:buSzPts val="900"/>
              <a:buChar char="●"/>
              <a:defRPr sz="900"/>
            </a:lvl4pPr>
            <a:lvl5pPr marL="2286000" lvl="4" indent="-285750" rtl="0">
              <a:spcBef>
                <a:spcPts val="1200"/>
              </a:spcBef>
              <a:spcAft>
                <a:spcPts val="0"/>
              </a:spcAft>
              <a:buSzPts val="900"/>
              <a:buChar char="○"/>
              <a:defRPr sz="900"/>
            </a:lvl5pPr>
            <a:lvl6pPr marL="2743200" lvl="5" indent="-285750" rtl="0">
              <a:spcBef>
                <a:spcPts val="1200"/>
              </a:spcBef>
              <a:spcAft>
                <a:spcPts val="0"/>
              </a:spcAft>
              <a:buSzPts val="900"/>
              <a:buChar char="■"/>
              <a:defRPr sz="900"/>
            </a:lvl6pPr>
            <a:lvl7pPr marL="3200400" lvl="6" indent="-285750" rtl="0">
              <a:spcBef>
                <a:spcPts val="1200"/>
              </a:spcBef>
              <a:spcAft>
                <a:spcPts val="0"/>
              </a:spcAft>
              <a:buSzPts val="900"/>
              <a:buChar char="●"/>
              <a:defRPr sz="900"/>
            </a:lvl7pPr>
            <a:lvl8pPr marL="3657600" lvl="7" indent="-285750" rtl="0">
              <a:spcBef>
                <a:spcPts val="1200"/>
              </a:spcBef>
              <a:spcAft>
                <a:spcPts val="0"/>
              </a:spcAft>
              <a:buSzPts val="900"/>
              <a:buChar char="○"/>
              <a:defRPr sz="900"/>
            </a:lvl8pPr>
            <a:lvl9pPr marL="4114800" lvl="8" indent="-285750" rtl="0">
              <a:spcBef>
                <a:spcPts val="1200"/>
              </a:spcBef>
              <a:spcAft>
                <a:spcPts val="1200"/>
              </a:spcAft>
              <a:buSzPts val="900"/>
              <a:buChar char="■"/>
              <a:defRPr sz="900"/>
            </a:lvl9pPr>
          </a:lstStyle>
          <a:p>
            <a:endParaRPr/>
          </a:p>
        </p:txBody>
      </p:sp>
      <p:sp>
        <p:nvSpPr>
          <p:cNvPr id="68" name="Google Shape;68;p17"/>
          <p:cNvSpPr txBox="1">
            <a:spLocks noGrp="1"/>
          </p:cNvSpPr>
          <p:nvPr>
            <p:ph type="body" idx="2"/>
          </p:nvPr>
        </p:nvSpPr>
        <p:spPr>
          <a:xfrm>
            <a:off x="4832400" y="1152475"/>
            <a:ext cx="3999600" cy="3416400"/>
          </a:xfrm>
          <a:prstGeom prst="rect">
            <a:avLst/>
          </a:prstGeom>
        </p:spPr>
        <p:txBody>
          <a:bodyPr spcFirstLastPara="1" wrap="square" lIns="66125" tIns="66125" rIns="66125" bIns="66125" anchor="t" anchorCtr="0">
            <a:noAutofit/>
          </a:bodyPr>
          <a:lstStyle>
            <a:lvl1pPr marL="457200" lvl="0" indent="-292100" rtl="0">
              <a:spcBef>
                <a:spcPts val="0"/>
              </a:spcBef>
              <a:spcAft>
                <a:spcPts val="0"/>
              </a:spcAft>
              <a:buSzPts val="1000"/>
              <a:buChar char="●"/>
              <a:defRPr sz="1000"/>
            </a:lvl1pPr>
            <a:lvl2pPr marL="914400" lvl="1" indent="-285750" rtl="0">
              <a:spcBef>
                <a:spcPts val="1200"/>
              </a:spcBef>
              <a:spcAft>
                <a:spcPts val="0"/>
              </a:spcAft>
              <a:buSzPts val="900"/>
              <a:buChar char="○"/>
              <a:defRPr sz="900"/>
            </a:lvl2pPr>
            <a:lvl3pPr marL="1371600" lvl="2" indent="-285750" rtl="0">
              <a:spcBef>
                <a:spcPts val="1200"/>
              </a:spcBef>
              <a:spcAft>
                <a:spcPts val="0"/>
              </a:spcAft>
              <a:buSzPts val="900"/>
              <a:buChar char="■"/>
              <a:defRPr sz="900"/>
            </a:lvl3pPr>
            <a:lvl4pPr marL="1828800" lvl="3" indent="-285750" rtl="0">
              <a:spcBef>
                <a:spcPts val="1200"/>
              </a:spcBef>
              <a:spcAft>
                <a:spcPts val="0"/>
              </a:spcAft>
              <a:buSzPts val="900"/>
              <a:buChar char="●"/>
              <a:defRPr sz="900"/>
            </a:lvl4pPr>
            <a:lvl5pPr marL="2286000" lvl="4" indent="-285750" rtl="0">
              <a:spcBef>
                <a:spcPts val="1200"/>
              </a:spcBef>
              <a:spcAft>
                <a:spcPts val="0"/>
              </a:spcAft>
              <a:buSzPts val="900"/>
              <a:buChar char="○"/>
              <a:defRPr sz="900"/>
            </a:lvl5pPr>
            <a:lvl6pPr marL="2743200" lvl="5" indent="-285750" rtl="0">
              <a:spcBef>
                <a:spcPts val="1200"/>
              </a:spcBef>
              <a:spcAft>
                <a:spcPts val="0"/>
              </a:spcAft>
              <a:buSzPts val="900"/>
              <a:buChar char="■"/>
              <a:defRPr sz="900"/>
            </a:lvl6pPr>
            <a:lvl7pPr marL="3200400" lvl="6" indent="-285750" rtl="0">
              <a:spcBef>
                <a:spcPts val="1200"/>
              </a:spcBef>
              <a:spcAft>
                <a:spcPts val="0"/>
              </a:spcAft>
              <a:buSzPts val="900"/>
              <a:buChar char="●"/>
              <a:defRPr sz="900"/>
            </a:lvl7pPr>
            <a:lvl8pPr marL="3657600" lvl="7" indent="-285750" rtl="0">
              <a:spcBef>
                <a:spcPts val="1200"/>
              </a:spcBef>
              <a:spcAft>
                <a:spcPts val="0"/>
              </a:spcAft>
              <a:buSzPts val="900"/>
              <a:buChar char="○"/>
              <a:defRPr sz="900"/>
            </a:lvl8pPr>
            <a:lvl9pPr marL="4114800" lvl="8" indent="-285750" rtl="0">
              <a:spcBef>
                <a:spcPts val="1200"/>
              </a:spcBef>
              <a:spcAft>
                <a:spcPts val="1200"/>
              </a:spcAft>
              <a:buSzPts val="900"/>
              <a:buChar char="■"/>
              <a:defRPr sz="9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66125" tIns="66125" rIns="66125" bIns="66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66125" tIns="66125" rIns="66125" bIns="66125" anchor="t"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66125" tIns="66125" rIns="66125" bIns="66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300" cy="755700"/>
          </a:xfrm>
          <a:prstGeom prst="rect">
            <a:avLst/>
          </a:prstGeom>
        </p:spPr>
        <p:txBody>
          <a:bodyPr spcFirstLastPara="1" wrap="square" lIns="66125" tIns="66125" rIns="66125" bIns="66125" anchor="b" anchorCtr="0">
            <a:noAutofit/>
          </a:bodyPr>
          <a:lstStyle>
            <a:lvl1pPr lvl="0" rtl="0">
              <a:spcBef>
                <a:spcPts val="0"/>
              </a:spcBef>
              <a:spcAft>
                <a:spcPts val="0"/>
              </a:spcAft>
              <a:buSzPts val="1700"/>
              <a:buNone/>
              <a:defRPr sz="1700"/>
            </a:lvl1pPr>
            <a:lvl2pPr lvl="1" rtl="0">
              <a:spcBef>
                <a:spcPts val="0"/>
              </a:spcBef>
              <a:spcAft>
                <a:spcPts val="0"/>
              </a:spcAft>
              <a:buSzPts val="1700"/>
              <a:buNone/>
              <a:defRPr sz="1700"/>
            </a:lvl2pPr>
            <a:lvl3pPr lvl="2" rtl="0">
              <a:spcBef>
                <a:spcPts val="0"/>
              </a:spcBef>
              <a:spcAft>
                <a:spcPts val="0"/>
              </a:spcAft>
              <a:buSzPts val="1700"/>
              <a:buNone/>
              <a:defRPr sz="1700"/>
            </a:lvl3pPr>
            <a:lvl4pPr lvl="3" rtl="0">
              <a:spcBef>
                <a:spcPts val="0"/>
              </a:spcBef>
              <a:spcAft>
                <a:spcPts val="0"/>
              </a:spcAft>
              <a:buSzPts val="1700"/>
              <a:buNone/>
              <a:defRPr sz="1700"/>
            </a:lvl4pPr>
            <a:lvl5pPr lvl="4" rtl="0">
              <a:spcBef>
                <a:spcPts val="0"/>
              </a:spcBef>
              <a:spcAft>
                <a:spcPts val="0"/>
              </a:spcAft>
              <a:buSzPts val="1700"/>
              <a:buNone/>
              <a:defRPr sz="1700"/>
            </a:lvl5pPr>
            <a:lvl6pPr lvl="5" rtl="0">
              <a:spcBef>
                <a:spcPts val="0"/>
              </a:spcBef>
              <a:spcAft>
                <a:spcPts val="0"/>
              </a:spcAft>
              <a:buSzPts val="1700"/>
              <a:buNone/>
              <a:defRPr sz="1700"/>
            </a:lvl6pPr>
            <a:lvl7pPr lvl="6" rtl="0">
              <a:spcBef>
                <a:spcPts val="0"/>
              </a:spcBef>
              <a:spcAft>
                <a:spcPts val="0"/>
              </a:spcAft>
              <a:buSzPts val="1700"/>
              <a:buNone/>
              <a:defRPr sz="1700"/>
            </a:lvl7pPr>
            <a:lvl8pPr lvl="7" rtl="0">
              <a:spcBef>
                <a:spcPts val="0"/>
              </a:spcBef>
              <a:spcAft>
                <a:spcPts val="0"/>
              </a:spcAft>
              <a:buSzPts val="1700"/>
              <a:buNone/>
              <a:defRPr sz="1700"/>
            </a:lvl8pPr>
            <a:lvl9pPr lvl="8" rtl="0">
              <a:spcBef>
                <a:spcPts val="0"/>
              </a:spcBef>
              <a:spcAft>
                <a:spcPts val="0"/>
              </a:spcAft>
              <a:buSzPts val="1700"/>
              <a:buNone/>
              <a:defRPr sz="1700"/>
            </a:lvl9pPr>
          </a:lstStyle>
          <a:p>
            <a:endParaRPr/>
          </a:p>
        </p:txBody>
      </p:sp>
      <p:sp>
        <p:nvSpPr>
          <p:cNvPr id="75" name="Google Shape;75;p19"/>
          <p:cNvSpPr txBox="1">
            <a:spLocks noGrp="1"/>
          </p:cNvSpPr>
          <p:nvPr>
            <p:ph type="body" idx="1"/>
          </p:nvPr>
        </p:nvSpPr>
        <p:spPr>
          <a:xfrm>
            <a:off x="311700" y="1389600"/>
            <a:ext cx="2808300" cy="3179400"/>
          </a:xfrm>
          <a:prstGeom prst="rect">
            <a:avLst/>
          </a:prstGeom>
        </p:spPr>
        <p:txBody>
          <a:bodyPr spcFirstLastPara="1" wrap="square" lIns="66125" tIns="66125" rIns="66125" bIns="66125" anchor="t" anchorCtr="0">
            <a:noAutofit/>
          </a:bodyPr>
          <a:lstStyle>
            <a:lvl1pPr marL="457200" lvl="0" indent="-285750" rtl="0">
              <a:spcBef>
                <a:spcPts val="0"/>
              </a:spcBef>
              <a:spcAft>
                <a:spcPts val="0"/>
              </a:spcAft>
              <a:buSzPts val="900"/>
              <a:buChar char="●"/>
              <a:defRPr sz="900"/>
            </a:lvl1pPr>
            <a:lvl2pPr marL="914400" lvl="1" indent="-285750" rtl="0">
              <a:spcBef>
                <a:spcPts val="1200"/>
              </a:spcBef>
              <a:spcAft>
                <a:spcPts val="0"/>
              </a:spcAft>
              <a:buSzPts val="900"/>
              <a:buChar char="○"/>
              <a:defRPr sz="900"/>
            </a:lvl2pPr>
            <a:lvl3pPr marL="1371600" lvl="2" indent="-285750" rtl="0">
              <a:spcBef>
                <a:spcPts val="1200"/>
              </a:spcBef>
              <a:spcAft>
                <a:spcPts val="0"/>
              </a:spcAft>
              <a:buSzPts val="900"/>
              <a:buChar char="■"/>
              <a:defRPr sz="900"/>
            </a:lvl3pPr>
            <a:lvl4pPr marL="1828800" lvl="3" indent="-285750" rtl="0">
              <a:spcBef>
                <a:spcPts val="1200"/>
              </a:spcBef>
              <a:spcAft>
                <a:spcPts val="0"/>
              </a:spcAft>
              <a:buSzPts val="900"/>
              <a:buChar char="●"/>
              <a:defRPr sz="900"/>
            </a:lvl4pPr>
            <a:lvl5pPr marL="2286000" lvl="4" indent="-285750" rtl="0">
              <a:spcBef>
                <a:spcPts val="1200"/>
              </a:spcBef>
              <a:spcAft>
                <a:spcPts val="0"/>
              </a:spcAft>
              <a:buSzPts val="900"/>
              <a:buChar char="○"/>
              <a:defRPr sz="900"/>
            </a:lvl5pPr>
            <a:lvl6pPr marL="2743200" lvl="5" indent="-285750" rtl="0">
              <a:spcBef>
                <a:spcPts val="1200"/>
              </a:spcBef>
              <a:spcAft>
                <a:spcPts val="0"/>
              </a:spcAft>
              <a:buSzPts val="900"/>
              <a:buChar char="■"/>
              <a:defRPr sz="900"/>
            </a:lvl6pPr>
            <a:lvl7pPr marL="3200400" lvl="6" indent="-285750" rtl="0">
              <a:spcBef>
                <a:spcPts val="1200"/>
              </a:spcBef>
              <a:spcAft>
                <a:spcPts val="0"/>
              </a:spcAft>
              <a:buSzPts val="900"/>
              <a:buChar char="●"/>
              <a:defRPr sz="900"/>
            </a:lvl7pPr>
            <a:lvl8pPr marL="3657600" lvl="7" indent="-285750" rtl="0">
              <a:spcBef>
                <a:spcPts val="1200"/>
              </a:spcBef>
              <a:spcAft>
                <a:spcPts val="0"/>
              </a:spcAft>
              <a:buSzPts val="900"/>
              <a:buChar char="○"/>
              <a:defRPr sz="900"/>
            </a:lvl8pPr>
            <a:lvl9pPr marL="4114800" lvl="8" indent="-285750" rtl="0">
              <a:spcBef>
                <a:spcPts val="1200"/>
              </a:spcBef>
              <a:spcAft>
                <a:spcPts val="1200"/>
              </a:spcAft>
              <a:buSzPts val="900"/>
              <a:buChar char="■"/>
              <a:defRPr sz="9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66125" tIns="66125" rIns="66125" bIns="66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66125" tIns="66125" rIns="66125" bIns="66125" anchor="ctr"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66125" tIns="66125" rIns="66125" bIns="66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66125" tIns="66125" rIns="66125" bIns="661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66125" tIns="66125" rIns="66125" bIns="661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66125" tIns="66125" rIns="66125" bIns="661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66125" tIns="66125" rIns="66125" bIns="66125" anchor="ctr" anchorCtr="0">
            <a:noAutofit/>
          </a:bodyPr>
          <a:lstStyle>
            <a:lvl1pPr marL="457200" lvl="0" indent="-311150" rtl="0">
              <a:spcBef>
                <a:spcPts val="0"/>
              </a:spcBef>
              <a:spcAft>
                <a:spcPts val="0"/>
              </a:spcAft>
              <a:buSzPts val="1300"/>
              <a:buChar char="●"/>
              <a:defRPr/>
            </a:lvl1pPr>
            <a:lvl2pPr marL="914400" lvl="1" indent="-292100" rtl="0">
              <a:spcBef>
                <a:spcPts val="1200"/>
              </a:spcBef>
              <a:spcAft>
                <a:spcPts val="0"/>
              </a:spcAft>
              <a:buSzPts val="1000"/>
              <a:buChar char="○"/>
              <a:defRPr/>
            </a:lvl2pPr>
            <a:lvl3pPr marL="1371600" lvl="2" indent="-292100" rtl="0">
              <a:spcBef>
                <a:spcPts val="1200"/>
              </a:spcBef>
              <a:spcAft>
                <a:spcPts val="0"/>
              </a:spcAft>
              <a:buSzPts val="1000"/>
              <a:buChar char="■"/>
              <a:defRPr/>
            </a:lvl3pPr>
            <a:lvl4pPr marL="1828800" lvl="3" indent="-292100" rtl="0">
              <a:spcBef>
                <a:spcPts val="1200"/>
              </a:spcBef>
              <a:spcAft>
                <a:spcPts val="0"/>
              </a:spcAft>
              <a:buSzPts val="1000"/>
              <a:buChar char="●"/>
              <a:defRPr/>
            </a:lvl4pPr>
            <a:lvl5pPr marL="2286000" lvl="4" indent="-292100" rtl="0">
              <a:spcBef>
                <a:spcPts val="1200"/>
              </a:spcBef>
              <a:spcAft>
                <a:spcPts val="0"/>
              </a:spcAft>
              <a:buSzPts val="1000"/>
              <a:buChar char="○"/>
              <a:defRPr/>
            </a:lvl5pPr>
            <a:lvl6pPr marL="2743200" lvl="5" indent="-292100" rtl="0">
              <a:spcBef>
                <a:spcPts val="1200"/>
              </a:spcBef>
              <a:spcAft>
                <a:spcPts val="0"/>
              </a:spcAft>
              <a:buSzPts val="1000"/>
              <a:buChar char="■"/>
              <a:defRPr/>
            </a:lvl6pPr>
            <a:lvl7pPr marL="3200400" lvl="6" indent="-292100" rtl="0">
              <a:spcBef>
                <a:spcPts val="1200"/>
              </a:spcBef>
              <a:spcAft>
                <a:spcPts val="0"/>
              </a:spcAft>
              <a:buSzPts val="1000"/>
              <a:buChar char="●"/>
              <a:defRPr/>
            </a:lvl7pPr>
            <a:lvl8pPr marL="3657600" lvl="7" indent="-292100" rtl="0">
              <a:spcBef>
                <a:spcPts val="1200"/>
              </a:spcBef>
              <a:spcAft>
                <a:spcPts val="0"/>
              </a:spcAft>
              <a:buSzPts val="1000"/>
              <a:buChar char="○"/>
              <a:defRPr/>
            </a:lvl8pPr>
            <a:lvl9pPr marL="4114800" lvl="8" indent="-292100" rtl="0">
              <a:spcBef>
                <a:spcPts val="1200"/>
              </a:spcBef>
              <a:spcAft>
                <a:spcPts val="1200"/>
              </a:spcAft>
              <a:buSzPts val="10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66125" tIns="66125" rIns="66125" bIns="66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66125" tIns="66125" rIns="66125" bIns="66125" anchor="ctr" anchorCtr="0">
            <a:noAutofit/>
          </a:bodyPr>
          <a:lstStyle>
            <a:lvl1pPr marL="457200" lvl="0" indent="-228600" rtl="0">
              <a:lnSpc>
                <a:spcPct val="100000"/>
              </a:lnSpc>
              <a:spcBef>
                <a:spcPts val="0"/>
              </a:spcBef>
              <a:spcAft>
                <a:spcPts val="0"/>
              </a:spcAft>
              <a:buSzPts val="13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66125" tIns="66125" rIns="66125" bIns="66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66125" tIns="66125" rIns="66125" bIns="66125" anchor="b" anchorCtr="0">
            <a:noAutofit/>
          </a:bodyPr>
          <a:lstStyle>
            <a:lvl1pPr lvl="0" algn="ctr" rtl="0">
              <a:spcBef>
                <a:spcPts val="0"/>
              </a:spcBef>
              <a:spcAft>
                <a:spcPts val="0"/>
              </a:spcAft>
              <a:buSzPts val="8700"/>
              <a:buNone/>
              <a:defRPr sz="8700"/>
            </a:lvl1pPr>
            <a:lvl2pPr lvl="1" algn="ctr" rtl="0">
              <a:spcBef>
                <a:spcPts val="0"/>
              </a:spcBef>
              <a:spcAft>
                <a:spcPts val="0"/>
              </a:spcAft>
              <a:buSzPts val="8700"/>
              <a:buNone/>
              <a:defRPr sz="8700"/>
            </a:lvl2pPr>
            <a:lvl3pPr lvl="2" algn="ctr" rtl="0">
              <a:spcBef>
                <a:spcPts val="0"/>
              </a:spcBef>
              <a:spcAft>
                <a:spcPts val="0"/>
              </a:spcAft>
              <a:buSzPts val="8700"/>
              <a:buNone/>
              <a:defRPr sz="8700"/>
            </a:lvl3pPr>
            <a:lvl4pPr lvl="3" algn="ctr" rtl="0">
              <a:spcBef>
                <a:spcPts val="0"/>
              </a:spcBef>
              <a:spcAft>
                <a:spcPts val="0"/>
              </a:spcAft>
              <a:buSzPts val="8700"/>
              <a:buNone/>
              <a:defRPr sz="8700"/>
            </a:lvl4pPr>
            <a:lvl5pPr lvl="4" algn="ctr" rtl="0">
              <a:spcBef>
                <a:spcPts val="0"/>
              </a:spcBef>
              <a:spcAft>
                <a:spcPts val="0"/>
              </a:spcAft>
              <a:buSzPts val="8700"/>
              <a:buNone/>
              <a:defRPr sz="8700"/>
            </a:lvl5pPr>
            <a:lvl6pPr lvl="5" algn="ctr" rtl="0">
              <a:spcBef>
                <a:spcPts val="0"/>
              </a:spcBef>
              <a:spcAft>
                <a:spcPts val="0"/>
              </a:spcAft>
              <a:buSzPts val="8700"/>
              <a:buNone/>
              <a:defRPr sz="8700"/>
            </a:lvl6pPr>
            <a:lvl7pPr lvl="6" algn="ctr" rtl="0">
              <a:spcBef>
                <a:spcPts val="0"/>
              </a:spcBef>
              <a:spcAft>
                <a:spcPts val="0"/>
              </a:spcAft>
              <a:buSzPts val="8700"/>
              <a:buNone/>
              <a:defRPr sz="8700"/>
            </a:lvl7pPr>
            <a:lvl8pPr lvl="7" algn="ctr" rtl="0">
              <a:spcBef>
                <a:spcPts val="0"/>
              </a:spcBef>
              <a:spcAft>
                <a:spcPts val="0"/>
              </a:spcAft>
              <a:buSzPts val="8700"/>
              <a:buNone/>
              <a:defRPr sz="8700"/>
            </a:lvl8pPr>
            <a:lvl9pPr lvl="8" algn="ctr" rtl="0">
              <a:spcBef>
                <a:spcPts val="0"/>
              </a:spcBef>
              <a:spcAft>
                <a:spcPts val="0"/>
              </a:spcAft>
              <a:buSzPts val="8700"/>
              <a:buNone/>
              <a:defRPr sz="87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66125" tIns="66125" rIns="66125" bIns="66125" anchor="t" anchorCtr="0">
            <a:noAutofit/>
          </a:bodyPr>
          <a:lstStyle>
            <a:lvl1pPr marL="457200" lvl="0" indent="-311150" algn="ctr" rtl="0">
              <a:spcBef>
                <a:spcPts val="0"/>
              </a:spcBef>
              <a:spcAft>
                <a:spcPts val="0"/>
              </a:spcAft>
              <a:buSzPts val="1300"/>
              <a:buChar char="●"/>
              <a:defRPr/>
            </a:lvl1pPr>
            <a:lvl2pPr marL="914400" lvl="1" indent="-292100" algn="ctr" rtl="0">
              <a:spcBef>
                <a:spcPts val="1200"/>
              </a:spcBef>
              <a:spcAft>
                <a:spcPts val="0"/>
              </a:spcAft>
              <a:buSzPts val="1000"/>
              <a:buChar char="○"/>
              <a:defRPr/>
            </a:lvl2pPr>
            <a:lvl3pPr marL="1371600" lvl="2" indent="-292100" algn="ctr" rtl="0">
              <a:spcBef>
                <a:spcPts val="1200"/>
              </a:spcBef>
              <a:spcAft>
                <a:spcPts val="0"/>
              </a:spcAft>
              <a:buSzPts val="1000"/>
              <a:buChar char="■"/>
              <a:defRPr/>
            </a:lvl3pPr>
            <a:lvl4pPr marL="1828800" lvl="3" indent="-292100" algn="ctr" rtl="0">
              <a:spcBef>
                <a:spcPts val="1200"/>
              </a:spcBef>
              <a:spcAft>
                <a:spcPts val="0"/>
              </a:spcAft>
              <a:buSzPts val="1000"/>
              <a:buChar char="●"/>
              <a:defRPr/>
            </a:lvl4pPr>
            <a:lvl5pPr marL="2286000" lvl="4" indent="-292100" algn="ctr" rtl="0">
              <a:spcBef>
                <a:spcPts val="1200"/>
              </a:spcBef>
              <a:spcAft>
                <a:spcPts val="0"/>
              </a:spcAft>
              <a:buSzPts val="1000"/>
              <a:buChar char="○"/>
              <a:defRPr/>
            </a:lvl5pPr>
            <a:lvl6pPr marL="2743200" lvl="5" indent="-292100" algn="ctr" rtl="0">
              <a:spcBef>
                <a:spcPts val="1200"/>
              </a:spcBef>
              <a:spcAft>
                <a:spcPts val="0"/>
              </a:spcAft>
              <a:buSzPts val="1000"/>
              <a:buChar char="■"/>
              <a:defRPr/>
            </a:lvl6pPr>
            <a:lvl7pPr marL="3200400" lvl="6" indent="-292100" algn="ctr" rtl="0">
              <a:spcBef>
                <a:spcPts val="1200"/>
              </a:spcBef>
              <a:spcAft>
                <a:spcPts val="0"/>
              </a:spcAft>
              <a:buSzPts val="1000"/>
              <a:buChar char="●"/>
              <a:defRPr/>
            </a:lvl7pPr>
            <a:lvl8pPr marL="3657600" lvl="7" indent="-292100" algn="ctr" rtl="0">
              <a:spcBef>
                <a:spcPts val="1200"/>
              </a:spcBef>
              <a:spcAft>
                <a:spcPts val="0"/>
              </a:spcAft>
              <a:buSzPts val="1000"/>
              <a:buChar char="○"/>
              <a:defRPr/>
            </a:lvl8pPr>
            <a:lvl9pPr marL="4114800" lvl="8" indent="-292100" algn="ctr" rtl="0">
              <a:spcBef>
                <a:spcPts val="1200"/>
              </a:spcBef>
              <a:spcAft>
                <a:spcPts val="1200"/>
              </a:spcAft>
              <a:buSzPts val="10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66125" tIns="66125" rIns="66125" bIns="66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66125" tIns="66125" rIns="66125" bIns="661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o"/>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66125" tIns="66125" rIns="66125" bIns="66125" anchor="t" anchorCtr="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66125" tIns="66125" rIns="66125" bIns="66125" anchor="t" anchorCtr="0">
            <a:noAutofit/>
          </a:bodyPr>
          <a:lstStyle>
            <a:lvl1pPr marL="457200" lvl="0" indent="-311150" rtl="0">
              <a:lnSpc>
                <a:spcPct val="115000"/>
              </a:lnSpc>
              <a:spcBef>
                <a:spcPts val="0"/>
              </a:spcBef>
              <a:spcAft>
                <a:spcPts val="0"/>
              </a:spcAft>
              <a:buClr>
                <a:schemeClr val="dk2"/>
              </a:buClr>
              <a:buSzPts val="1300"/>
              <a:buChar char="●"/>
              <a:defRPr sz="1300">
                <a:solidFill>
                  <a:schemeClr val="dk2"/>
                </a:solidFill>
              </a:defRPr>
            </a:lvl1pPr>
            <a:lvl2pPr marL="914400" lvl="1" indent="-292100" rtl="0">
              <a:lnSpc>
                <a:spcPct val="115000"/>
              </a:lnSpc>
              <a:spcBef>
                <a:spcPts val="1200"/>
              </a:spcBef>
              <a:spcAft>
                <a:spcPts val="0"/>
              </a:spcAft>
              <a:buClr>
                <a:schemeClr val="dk2"/>
              </a:buClr>
              <a:buSzPts val="1000"/>
              <a:buChar char="○"/>
              <a:defRPr sz="1000">
                <a:solidFill>
                  <a:schemeClr val="dk2"/>
                </a:solidFill>
              </a:defRPr>
            </a:lvl2pPr>
            <a:lvl3pPr marL="1371600" lvl="2" indent="-292100" rtl="0">
              <a:lnSpc>
                <a:spcPct val="115000"/>
              </a:lnSpc>
              <a:spcBef>
                <a:spcPts val="1200"/>
              </a:spcBef>
              <a:spcAft>
                <a:spcPts val="0"/>
              </a:spcAft>
              <a:buClr>
                <a:schemeClr val="dk2"/>
              </a:buClr>
              <a:buSzPts val="1000"/>
              <a:buChar char="■"/>
              <a:defRPr sz="1000">
                <a:solidFill>
                  <a:schemeClr val="dk2"/>
                </a:solidFill>
              </a:defRPr>
            </a:lvl3pPr>
            <a:lvl4pPr marL="1828800" lvl="3" indent="-292100" rtl="0">
              <a:lnSpc>
                <a:spcPct val="115000"/>
              </a:lnSpc>
              <a:spcBef>
                <a:spcPts val="1200"/>
              </a:spcBef>
              <a:spcAft>
                <a:spcPts val="0"/>
              </a:spcAft>
              <a:buClr>
                <a:schemeClr val="dk2"/>
              </a:buClr>
              <a:buSzPts val="1000"/>
              <a:buChar char="●"/>
              <a:defRPr sz="1000">
                <a:solidFill>
                  <a:schemeClr val="dk2"/>
                </a:solidFill>
              </a:defRPr>
            </a:lvl4pPr>
            <a:lvl5pPr marL="2286000" lvl="4" indent="-292100" rtl="0">
              <a:lnSpc>
                <a:spcPct val="115000"/>
              </a:lnSpc>
              <a:spcBef>
                <a:spcPts val="1200"/>
              </a:spcBef>
              <a:spcAft>
                <a:spcPts val="0"/>
              </a:spcAft>
              <a:buClr>
                <a:schemeClr val="dk2"/>
              </a:buClr>
              <a:buSzPts val="1000"/>
              <a:buChar char="○"/>
              <a:defRPr sz="1000">
                <a:solidFill>
                  <a:schemeClr val="dk2"/>
                </a:solidFill>
              </a:defRPr>
            </a:lvl5pPr>
            <a:lvl6pPr marL="2743200" lvl="5" indent="-292100" rtl="0">
              <a:lnSpc>
                <a:spcPct val="115000"/>
              </a:lnSpc>
              <a:spcBef>
                <a:spcPts val="1200"/>
              </a:spcBef>
              <a:spcAft>
                <a:spcPts val="0"/>
              </a:spcAft>
              <a:buClr>
                <a:schemeClr val="dk2"/>
              </a:buClr>
              <a:buSzPts val="1000"/>
              <a:buChar char="■"/>
              <a:defRPr sz="1000">
                <a:solidFill>
                  <a:schemeClr val="dk2"/>
                </a:solidFill>
              </a:defRPr>
            </a:lvl6pPr>
            <a:lvl7pPr marL="3200400" lvl="6" indent="-292100" rtl="0">
              <a:lnSpc>
                <a:spcPct val="115000"/>
              </a:lnSpc>
              <a:spcBef>
                <a:spcPts val="1200"/>
              </a:spcBef>
              <a:spcAft>
                <a:spcPts val="0"/>
              </a:spcAft>
              <a:buClr>
                <a:schemeClr val="dk2"/>
              </a:buClr>
              <a:buSzPts val="1000"/>
              <a:buChar char="●"/>
              <a:defRPr sz="1000">
                <a:solidFill>
                  <a:schemeClr val="dk2"/>
                </a:solidFill>
              </a:defRPr>
            </a:lvl7pPr>
            <a:lvl8pPr marL="3657600" lvl="7" indent="-292100" rtl="0">
              <a:lnSpc>
                <a:spcPct val="115000"/>
              </a:lnSpc>
              <a:spcBef>
                <a:spcPts val="1200"/>
              </a:spcBef>
              <a:spcAft>
                <a:spcPts val="0"/>
              </a:spcAft>
              <a:buClr>
                <a:schemeClr val="dk2"/>
              </a:buClr>
              <a:buSzPts val="1000"/>
              <a:buChar char="○"/>
              <a:defRPr sz="1000">
                <a:solidFill>
                  <a:schemeClr val="dk2"/>
                </a:solidFill>
              </a:defRPr>
            </a:lvl8pPr>
            <a:lvl9pPr marL="4114800" lvl="8" indent="-292100" rtl="0">
              <a:lnSpc>
                <a:spcPct val="115000"/>
              </a:lnSpc>
              <a:spcBef>
                <a:spcPts val="1200"/>
              </a:spcBef>
              <a:spcAft>
                <a:spcPts val="1200"/>
              </a:spcAft>
              <a:buClr>
                <a:schemeClr val="dk2"/>
              </a:buClr>
              <a:buSzPts val="1000"/>
              <a:buChar char="■"/>
              <a:defRPr sz="1000">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66125" tIns="66125" rIns="66125" bIns="66125" anchor="ctr" anchorCtr="0">
            <a:noAutofit/>
          </a:bodyPr>
          <a:lstStyle>
            <a:lvl1pPr lvl="0" algn="r" rtl="0">
              <a:buNone/>
              <a:defRPr sz="700">
                <a:solidFill>
                  <a:schemeClr val="dk2"/>
                </a:solidFill>
              </a:defRPr>
            </a:lvl1pPr>
            <a:lvl2pPr lvl="1" algn="r" rtl="0">
              <a:buNone/>
              <a:defRPr sz="700">
                <a:solidFill>
                  <a:schemeClr val="dk2"/>
                </a:solidFill>
              </a:defRPr>
            </a:lvl2pPr>
            <a:lvl3pPr lvl="2" algn="r" rtl="0">
              <a:buNone/>
              <a:defRPr sz="700">
                <a:solidFill>
                  <a:schemeClr val="dk2"/>
                </a:solidFill>
              </a:defRPr>
            </a:lvl3pPr>
            <a:lvl4pPr lvl="3" algn="r" rtl="0">
              <a:buNone/>
              <a:defRPr sz="700">
                <a:solidFill>
                  <a:schemeClr val="dk2"/>
                </a:solidFill>
              </a:defRPr>
            </a:lvl4pPr>
            <a:lvl5pPr lvl="4" algn="r" rtl="0">
              <a:buNone/>
              <a:defRPr sz="700">
                <a:solidFill>
                  <a:schemeClr val="dk2"/>
                </a:solidFill>
              </a:defRPr>
            </a:lvl5pPr>
            <a:lvl6pPr lvl="5" algn="r" rtl="0">
              <a:buNone/>
              <a:defRPr sz="700">
                <a:solidFill>
                  <a:schemeClr val="dk2"/>
                </a:solidFill>
              </a:defRPr>
            </a:lvl6pPr>
            <a:lvl7pPr lvl="6" algn="r" rtl="0">
              <a:buNone/>
              <a:defRPr sz="700">
                <a:solidFill>
                  <a:schemeClr val="dk2"/>
                </a:solidFill>
              </a:defRPr>
            </a:lvl7pPr>
            <a:lvl8pPr lvl="7" algn="r" rtl="0">
              <a:buNone/>
              <a:defRPr sz="700">
                <a:solidFill>
                  <a:schemeClr val="dk2"/>
                </a:solidFill>
              </a:defRPr>
            </a:lvl8pPr>
            <a:lvl9pPr lvl="8" algn="r" rtl="0">
              <a:buNone/>
              <a:defRPr sz="700">
                <a:solidFill>
                  <a:schemeClr val="dk2"/>
                </a:solidFill>
              </a:defRPr>
            </a:lvl9pPr>
          </a:lstStyle>
          <a:p>
            <a:pPr marL="0" lvl="0" indent="0" algn="r" rtl="0">
              <a:spcBef>
                <a:spcPts val="0"/>
              </a:spcBef>
              <a:spcAft>
                <a:spcPts val="0"/>
              </a:spcAft>
              <a:buNone/>
            </a:pPr>
            <a:fld id="{00000000-1234-1234-1234-123412341234}" type="slidenum">
              <a:rPr lang="no"/>
              <a:t>‹nr.›</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hyperlink" Target="https://eur02.safelinks.protection.outlook.com/?url=https%3A%2F%2Fmaledive.ecml.at%2FHome%2FExamples%2Ftabid%2F3636%2Flanguage%2Fen-GB%2FDefault.aspx&amp;data=05%7C01%7Cjorid.oddveig.saure%40hivolda.no%7Cbab20bd5f7954c8d25c908da7f861118%7Ca2b04c983e8b47a397e1376b9a0197ee%7C1%7C0%7C637962511202474598%7CUnknown%7CTWFpbGZsb3d8eyJWIjoiMC4wLjAwMDAiLCJQIjoiV2luMzIiLCJBTiI6Ik1haWwiLCJXVCI6Mn0%3D%7C2000%7C%7C%7C&amp;sdata=9%2F3CkbP1c%2BcnDD9lxKBMCcLDagzsDaZxSZcSiiy7uw0%3D&amp;reserved=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83316" y="-822325"/>
            <a:ext cx="9227315" cy="5965826"/>
          </a:xfrm>
          <a:prstGeom prst="rect">
            <a:avLst/>
          </a:prstGeom>
          <a:noFill/>
          <a:ln>
            <a:noFill/>
          </a:ln>
        </p:spPr>
      </p:pic>
      <p:sp>
        <p:nvSpPr>
          <p:cNvPr id="100" name="Google Shape;100;p25"/>
          <p:cNvSpPr txBox="1">
            <a:spLocks noGrp="1"/>
          </p:cNvSpPr>
          <p:nvPr>
            <p:ph type="title"/>
          </p:nvPr>
        </p:nvSpPr>
        <p:spPr>
          <a:xfrm>
            <a:off x="178825" y="452850"/>
            <a:ext cx="8520600" cy="572700"/>
          </a:xfrm>
          <a:prstGeom prst="rect">
            <a:avLst/>
          </a:prstGeom>
        </p:spPr>
        <p:txBody>
          <a:bodyPr spcFirstLastPara="1" wrap="square" lIns="66125" tIns="66125" rIns="66125" bIns="66125" anchor="t" anchorCtr="0">
            <a:noAutofit/>
          </a:bodyPr>
          <a:lstStyle/>
          <a:p>
            <a:pPr marL="0" lvl="0" indent="0" algn="l" rtl="0">
              <a:spcBef>
                <a:spcPts val="0"/>
              </a:spcBef>
              <a:spcAft>
                <a:spcPts val="0"/>
              </a:spcAft>
              <a:buNone/>
            </a:pPr>
            <a:r>
              <a:rPr lang="no" sz="2100" b="1"/>
              <a:t>Korleis ser ein språkekspert ut?</a:t>
            </a:r>
            <a:r>
              <a:rPr lang="no"/>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311700" y="241775"/>
            <a:ext cx="8520600" cy="572700"/>
          </a:xfrm>
          <a:prstGeom prst="rect">
            <a:avLst/>
          </a:prstGeom>
        </p:spPr>
        <p:txBody>
          <a:bodyPr spcFirstLastPara="1" wrap="square" lIns="66125" tIns="66125" rIns="66125" bIns="66125" anchor="t" anchorCtr="0">
            <a:noAutofit/>
          </a:bodyPr>
          <a:lstStyle/>
          <a:p>
            <a:pPr marL="0" lvl="0" indent="0" algn="ctr" rtl="0">
              <a:spcBef>
                <a:spcPts val="0"/>
              </a:spcBef>
              <a:spcAft>
                <a:spcPts val="0"/>
              </a:spcAft>
              <a:buNone/>
            </a:pPr>
            <a:r>
              <a:rPr lang="no" sz="2300" b="1"/>
              <a:t>Språkbiografien min – skriv namnet ditt her</a:t>
            </a:r>
            <a:endParaRPr sz="2300" b="1"/>
          </a:p>
        </p:txBody>
      </p:sp>
      <p:pic>
        <p:nvPicPr>
          <p:cNvPr id="177" name="Google Shape;177;p35"/>
          <p:cNvPicPr preferRelativeResize="0"/>
          <p:nvPr/>
        </p:nvPicPr>
        <p:blipFill>
          <a:blip r:embed="rId3">
            <a:alphaModFix/>
          </a:blip>
          <a:stretch>
            <a:fillRect/>
          </a:stretch>
        </p:blipFill>
        <p:spPr>
          <a:xfrm>
            <a:off x="156338" y="1017725"/>
            <a:ext cx="1573325" cy="1465600"/>
          </a:xfrm>
          <a:prstGeom prst="rect">
            <a:avLst/>
          </a:prstGeom>
          <a:noFill/>
          <a:ln>
            <a:noFill/>
          </a:ln>
        </p:spPr>
      </p:pic>
      <p:sp>
        <p:nvSpPr>
          <p:cNvPr id="178" name="Google Shape;178;p35"/>
          <p:cNvSpPr txBox="1"/>
          <p:nvPr/>
        </p:nvSpPr>
        <p:spPr>
          <a:xfrm>
            <a:off x="499138" y="1266720"/>
            <a:ext cx="887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800"/>
              <a:t>Språk eg kan snakke/skjøne:</a:t>
            </a:r>
            <a:endParaRPr sz="800"/>
          </a:p>
          <a:p>
            <a:pPr marL="0" lvl="0" indent="0" algn="l" rtl="0">
              <a:spcBef>
                <a:spcPts val="0"/>
              </a:spcBef>
              <a:spcAft>
                <a:spcPts val="0"/>
              </a:spcAft>
              <a:buNone/>
            </a:pPr>
            <a:endParaRPr sz="1200"/>
          </a:p>
        </p:txBody>
      </p:sp>
      <p:pic>
        <p:nvPicPr>
          <p:cNvPr id="179" name="Google Shape;179;p35"/>
          <p:cNvPicPr preferRelativeResize="0"/>
          <p:nvPr/>
        </p:nvPicPr>
        <p:blipFill>
          <a:blip r:embed="rId3">
            <a:alphaModFix/>
          </a:blip>
          <a:stretch>
            <a:fillRect/>
          </a:stretch>
        </p:blipFill>
        <p:spPr>
          <a:xfrm>
            <a:off x="1768038" y="1493025"/>
            <a:ext cx="1573300" cy="1465541"/>
          </a:xfrm>
          <a:prstGeom prst="rect">
            <a:avLst/>
          </a:prstGeom>
          <a:noFill/>
          <a:ln>
            <a:noFill/>
          </a:ln>
        </p:spPr>
      </p:pic>
      <p:pic>
        <p:nvPicPr>
          <p:cNvPr id="180" name="Google Shape;180;p35"/>
          <p:cNvPicPr preferRelativeResize="0"/>
          <p:nvPr/>
        </p:nvPicPr>
        <p:blipFill>
          <a:blip r:embed="rId3">
            <a:alphaModFix/>
          </a:blip>
          <a:stretch>
            <a:fillRect/>
          </a:stretch>
        </p:blipFill>
        <p:spPr>
          <a:xfrm>
            <a:off x="6308200" y="937252"/>
            <a:ext cx="2454499" cy="2286450"/>
          </a:xfrm>
          <a:prstGeom prst="rect">
            <a:avLst/>
          </a:prstGeom>
          <a:noFill/>
          <a:ln>
            <a:noFill/>
          </a:ln>
        </p:spPr>
      </p:pic>
      <p:sp>
        <p:nvSpPr>
          <p:cNvPr id="181" name="Google Shape;181;p35"/>
          <p:cNvSpPr txBox="1"/>
          <p:nvPr/>
        </p:nvSpPr>
        <p:spPr>
          <a:xfrm>
            <a:off x="1894538" y="2010238"/>
            <a:ext cx="1485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800"/>
              <a:t>Språk eg kan lese og/</a:t>
            </a:r>
            <a:endParaRPr sz="800"/>
          </a:p>
          <a:p>
            <a:pPr marL="0" lvl="0" indent="0" algn="l" rtl="0">
              <a:spcBef>
                <a:spcPts val="0"/>
              </a:spcBef>
              <a:spcAft>
                <a:spcPts val="0"/>
              </a:spcAft>
              <a:buNone/>
            </a:pPr>
            <a:r>
              <a:rPr lang="no" sz="800"/>
              <a:t>eller skrive:</a:t>
            </a:r>
            <a:endParaRPr sz="800"/>
          </a:p>
        </p:txBody>
      </p:sp>
      <p:pic>
        <p:nvPicPr>
          <p:cNvPr id="182" name="Google Shape;182;p35"/>
          <p:cNvPicPr preferRelativeResize="0"/>
          <p:nvPr/>
        </p:nvPicPr>
        <p:blipFill>
          <a:blip r:embed="rId4">
            <a:alphaModFix/>
          </a:blip>
          <a:stretch>
            <a:fillRect/>
          </a:stretch>
        </p:blipFill>
        <p:spPr>
          <a:xfrm>
            <a:off x="3727525" y="3350700"/>
            <a:ext cx="1039201" cy="666099"/>
          </a:xfrm>
          <a:prstGeom prst="rect">
            <a:avLst/>
          </a:prstGeom>
          <a:noFill/>
          <a:ln>
            <a:noFill/>
          </a:ln>
        </p:spPr>
      </p:pic>
      <p:pic>
        <p:nvPicPr>
          <p:cNvPr id="183" name="Google Shape;183;p35"/>
          <p:cNvPicPr preferRelativeResize="0"/>
          <p:nvPr/>
        </p:nvPicPr>
        <p:blipFill>
          <a:blip r:embed="rId5">
            <a:alphaModFix/>
          </a:blip>
          <a:stretch>
            <a:fillRect/>
          </a:stretch>
        </p:blipFill>
        <p:spPr>
          <a:xfrm>
            <a:off x="3326300" y="4062576"/>
            <a:ext cx="996900" cy="657774"/>
          </a:xfrm>
          <a:prstGeom prst="rect">
            <a:avLst/>
          </a:prstGeom>
          <a:noFill/>
          <a:ln>
            <a:noFill/>
          </a:ln>
        </p:spPr>
      </p:pic>
      <p:pic>
        <p:nvPicPr>
          <p:cNvPr id="184" name="Google Shape;184;p35"/>
          <p:cNvPicPr preferRelativeResize="0"/>
          <p:nvPr/>
        </p:nvPicPr>
        <p:blipFill>
          <a:blip r:embed="rId6">
            <a:alphaModFix/>
          </a:blip>
          <a:stretch>
            <a:fillRect/>
          </a:stretch>
        </p:blipFill>
        <p:spPr>
          <a:xfrm>
            <a:off x="4403850" y="4044045"/>
            <a:ext cx="996900" cy="688905"/>
          </a:xfrm>
          <a:prstGeom prst="rect">
            <a:avLst/>
          </a:prstGeom>
          <a:noFill/>
          <a:ln>
            <a:noFill/>
          </a:ln>
        </p:spPr>
      </p:pic>
      <p:sp>
        <p:nvSpPr>
          <p:cNvPr id="185" name="Google Shape;185;p35"/>
          <p:cNvSpPr txBox="1"/>
          <p:nvPr/>
        </p:nvSpPr>
        <p:spPr>
          <a:xfrm>
            <a:off x="6808500" y="1493025"/>
            <a:ext cx="1172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a:t>Språk eg har lyst til å lære meg:</a:t>
            </a:r>
            <a:endParaRPr/>
          </a:p>
        </p:txBody>
      </p:sp>
      <p:pic>
        <p:nvPicPr>
          <p:cNvPr id="186" name="Google Shape;186;p35"/>
          <p:cNvPicPr preferRelativeResize="0"/>
          <p:nvPr/>
        </p:nvPicPr>
        <p:blipFill>
          <a:blip r:embed="rId3">
            <a:alphaModFix/>
          </a:blip>
          <a:stretch>
            <a:fillRect/>
          </a:stretch>
        </p:blipFill>
        <p:spPr>
          <a:xfrm>
            <a:off x="78188" y="2777050"/>
            <a:ext cx="1573325" cy="1465600"/>
          </a:xfrm>
          <a:prstGeom prst="rect">
            <a:avLst/>
          </a:prstGeom>
          <a:noFill/>
          <a:ln>
            <a:noFill/>
          </a:ln>
        </p:spPr>
      </p:pic>
      <p:pic>
        <p:nvPicPr>
          <p:cNvPr id="187" name="Google Shape;187;p35"/>
          <p:cNvPicPr preferRelativeResize="0"/>
          <p:nvPr/>
        </p:nvPicPr>
        <p:blipFill>
          <a:blip r:embed="rId3">
            <a:alphaModFix/>
          </a:blip>
          <a:stretch>
            <a:fillRect/>
          </a:stretch>
        </p:blipFill>
        <p:spPr>
          <a:xfrm>
            <a:off x="1606338" y="3223700"/>
            <a:ext cx="1573325" cy="1465600"/>
          </a:xfrm>
          <a:prstGeom prst="rect">
            <a:avLst/>
          </a:prstGeom>
          <a:noFill/>
          <a:ln>
            <a:noFill/>
          </a:ln>
        </p:spPr>
      </p:pic>
      <p:sp>
        <p:nvSpPr>
          <p:cNvPr id="188" name="Google Shape;188;p35"/>
          <p:cNvSpPr txBox="1"/>
          <p:nvPr/>
        </p:nvSpPr>
        <p:spPr>
          <a:xfrm>
            <a:off x="311702" y="3170125"/>
            <a:ext cx="996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800"/>
              <a:t>Forelder 1 sitt/sine språk er:</a:t>
            </a:r>
            <a:endParaRPr sz="800"/>
          </a:p>
          <a:p>
            <a:pPr marL="0" lvl="0" indent="0" algn="l" rtl="0">
              <a:spcBef>
                <a:spcPts val="0"/>
              </a:spcBef>
              <a:spcAft>
                <a:spcPts val="0"/>
              </a:spcAft>
              <a:buNone/>
            </a:pPr>
            <a:endParaRPr sz="800"/>
          </a:p>
          <a:p>
            <a:pPr marL="0" lvl="0" indent="0" algn="l" rtl="0">
              <a:spcBef>
                <a:spcPts val="0"/>
              </a:spcBef>
              <a:spcAft>
                <a:spcPts val="0"/>
              </a:spcAft>
              <a:buNone/>
            </a:pPr>
            <a:endParaRPr sz="1200"/>
          </a:p>
        </p:txBody>
      </p:sp>
      <p:sp>
        <p:nvSpPr>
          <p:cNvPr id="189" name="Google Shape;189;p35"/>
          <p:cNvSpPr txBox="1"/>
          <p:nvPr/>
        </p:nvSpPr>
        <p:spPr>
          <a:xfrm>
            <a:off x="1894552" y="3587050"/>
            <a:ext cx="996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800"/>
              <a:t>Forelder 2 sitt/sine språk er:</a:t>
            </a:r>
            <a:endParaRPr sz="800"/>
          </a:p>
          <a:p>
            <a:pPr marL="0" lvl="0" indent="0" algn="l" rtl="0">
              <a:spcBef>
                <a:spcPts val="0"/>
              </a:spcBef>
              <a:spcAft>
                <a:spcPts val="0"/>
              </a:spcAft>
              <a:buNone/>
            </a:pPr>
            <a:endParaRPr sz="800"/>
          </a:p>
          <a:p>
            <a:pPr marL="0" lvl="0" indent="0" algn="l" rtl="0">
              <a:spcBef>
                <a:spcPts val="0"/>
              </a:spcBef>
              <a:spcAft>
                <a:spcPts val="0"/>
              </a:spcAft>
              <a:buClr>
                <a:schemeClr val="dk1"/>
              </a:buClr>
              <a:buSzPts val="1100"/>
              <a:buFont typeface="Arial"/>
              <a:buNone/>
            </a:pPr>
            <a:r>
              <a:rPr lang="no" sz="800">
                <a:solidFill>
                  <a:schemeClr val="dk1"/>
                </a:solidFill>
              </a:rPr>
              <a:t>Bilete av forelder 2.</a:t>
            </a:r>
            <a:endParaRPr sz="1200"/>
          </a:p>
        </p:txBody>
      </p:sp>
      <p:sp>
        <p:nvSpPr>
          <p:cNvPr id="190" name="Google Shape;190;p35"/>
          <p:cNvSpPr/>
          <p:nvPr/>
        </p:nvSpPr>
        <p:spPr>
          <a:xfrm>
            <a:off x="3220550" y="2859250"/>
            <a:ext cx="2181000" cy="4239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no"/>
              <a:t>Lim inn eit bilete av deg her.</a:t>
            </a:r>
            <a:endParaRPr/>
          </a:p>
        </p:txBody>
      </p:sp>
      <p:sp>
        <p:nvSpPr>
          <p:cNvPr id="191" name="Google Shape;191;p35"/>
          <p:cNvSpPr txBox="1"/>
          <p:nvPr/>
        </p:nvSpPr>
        <p:spPr>
          <a:xfrm>
            <a:off x="5580125" y="4242648"/>
            <a:ext cx="333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a:t>Kva slags land kjem språka frå? Lim inn flagga til landa.</a:t>
            </a:r>
            <a:endParaRPr/>
          </a:p>
        </p:txBody>
      </p:sp>
      <p:pic>
        <p:nvPicPr>
          <p:cNvPr id="192" name="Google Shape;192;p35"/>
          <p:cNvPicPr preferRelativeResize="0"/>
          <p:nvPr/>
        </p:nvPicPr>
        <p:blipFill>
          <a:blip r:embed="rId7">
            <a:alphaModFix/>
          </a:blip>
          <a:stretch>
            <a:fillRect/>
          </a:stretch>
        </p:blipFill>
        <p:spPr>
          <a:xfrm>
            <a:off x="3564775" y="898250"/>
            <a:ext cx="1408600" cy="1807267"/>
          </a:xfrm>
          <a:prstGeom prst="rect">
            <a:avLst/>
          </a:prstGeom>
          <a:noFill/>
          <a:ln>
            <a:noFill/>
          </a:ln>
        </p:spPr>
      </p:pic>
      <p:sp>
        <p:nvSpPr>
          <p:cNvPr id="193" name="Google Shape;193;p35"/>
          <p:cNvSpPr txBox="1"/>
          <p:nvPr/>
        </p:nvSpPr>
        <p:spPr>
          <a:xfrm>
            <a:off x="421000" y="3587050"/>
            <a:ext cx="887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800"/>
              <a:t>Bilete av forelder 1.</a:t>
            </a:r>
            <a:endParaRPr sz="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6"/>
          <p:cNvSpPr txBox="1">
            <a:spLocks noGrp="1"/>
          </p:cNvSpPr>
          <p:nvPr>
            <p:ph type="title"/>
          </p:nvPr>
        </p:nvSpPr>
        <p:spPr>
          <a:xfrm>
            <a:off x="272625" y="226150"/>
            <a:ext cx="8520600" cy="572700"/>
          </a:xfrm>
          <a:prstGeom prst="rect">
            <a:avLst/>
          </a:prstGeom>
        </p:spPr>
        <p:txBody>
          <a:bodyPr spcFirstLastPara="1" wrap="square" lIns="66125" tIns="66125" rIns="66125" bIns="66125" anchor="t" anchorCtr="0">
            <a:noAutofit/>
          </a:bodyPr>
          <a:lstStyle/>
          <a:p>
            <a:pPr marL="0" lvl="0" indent="0" algn="l" rtl="0">
              <a:spcBef>
                <a:spcPts val="0"/>
              </a:spcBef>
              <a:spcAft>
                <a:spcPts val="0"/>
              </a:spcAft>
              <a:buNone/>
            </a:pPr>
            <a:r>
              <a:rPr lang="no"/>
              <a:t>Under ser du døme på ein språkkropp. Når vi fargelegg delar av kroppen med dei ulike språka vi brukar, får vi tydeleg fram kva slags rolle og funksjon dei har for oss.</a:t>
            </a:r>
            <a:endParaRPr/>
          </a:p>
        </p:txBody>
      </p:sp>
      <p:pic>
        <p:nvPicPr>
          <p:cNvPr id="199" name="Google Shape;199;p36"/>
          <p:cNvPicPr preferRelativeResize="0"/>
          <p:nvPr/>
        </p:nvPicPr>
        <p:blipFill>
          <a:blip r:embed="rId3">
            <a:alphaModFix/>
          </a:blip>
          <a:stretch>
            <a:fillRect/>
          </a:stretch>
        </p:blipFill>
        <p:spPr>
          <a:xfrm>
            <a:off x="484652" y="1313350"/>
            <a:ext cx="5778800" cy="3830151"/>
          </a:xfrm>
          <a:prstGeom prst="rect">
            <a:avLst/>
          </a:prstGeom>
          <a:noFill/>
          <a:ln>
            <a:noFill/>
          </a:ln>
        </p:spPr>
      </p:pic>
      <p:sp>
        <p:nvSpPr>
          <p:cNvPr id="200" name="Google Shape;200;p36"/>
          <p:cNvSpPr txBox="1"/>
          <p:nvPr/>
        </p:nvSpPr>
        <p:spPr>
          <a:xfrm>
            <a:off x="6599425" y="3036900"/>
            <a:ext cx="2463600" cy="131571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050"/>
              <a:t>Dømet er brukt med løyve frå</a:t>
            </a:r>
          </a:p>
          <a:p>
            <a:r>
              <a:rPr lang="nb-NO" sz="1050" b="1"/>
              <a:t>© Council </a:t>
            </a:r>
            <a:r>
              <a:rPr lang="nb-NO" sz="1050" b="1" err="1"/>
              <a:t>of</a:t>
            </a:r>
            <a:r>
              <a:rPr lang="nb-NO" sz="1050" b="1"/>
              <a:t> Europe / European Centre for </a:t>
            </a:r>
            <a:r>
              <a:rPr lang="nb-NO" sz="1050" b="1" err="1"/>
              <a:t>Modern</a:t>
            </a:r>
            <a:r>
              <a:rPr lang="nb-NO" sz="1050" b="1"/>
              <a:t> Languages</a:t>
            </a:r>
            <a:r>
              <a:rPr lang="nb-NO" sz="1050"/>
              <a:t> -</a:t>
            </a:r>
            <a:r>
              <a:rPr lang="nb-NO" sz="1050">
                <a:hlinkClick r:id="rId4" tooltip="Opprinnelig URL-adresse: https://maledive.ecml.at/Home/Examples/tabid/3636/language/en-GB/Default.aspx. Klikk eller trykk hvis du stoler på denne koblingen."/>
              </a:rPr>
              <a:t>https://maledive.ecml.at/Home/Examples/tabid/3636/language/en-GB/Default.aspx</a:t>
            </a:r>
            <a:endParaRPr lang="nb-NO" sz="1050"/>
          </a:p>
          <a:p>
            <a:r>
              <a:rPr lang="nb-NO" sz="105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7"/>
          <p:cNvSpPr txBox="1">
            <a:spLocks noGrp="1"/>
          </p:cNvSpPr>
          <p:nvPr>
            <p:ph type="title"/>
          </p:nvPr>
        </p:nvSpPr>
        <p:spPr>
          <a:xfrm>
            <a:off x="222275" y="280875"/>
            <a:ext cx="8520600" cy="572700"/>
          </a:xfrm>
          <a:prstGeom prst="rect">
            <a:avLst/>
          </a:prstGeom>
        </p:spPr>
        <p:txBody>
          <a:bodyPr spcFirstLastPara="1" wrap="square" lIns="66125" tIns="66125" rIns="66125" bIns="66125" anchor="t" anchorCtr="0">
            <a:noAutofit/>
          </a:bodyPr>
          <a:lstStyle/>
          <a:p>
            <a:pPr marL="0" lvl="0" indent="0" algn="l" rtl="0">
              <a:spcBef>
                <a:spcPts val="0"/>
              </a:spcBef>
              <a:spcAft>
                <a:spcPts val="0"/>
              </a:spcAft>
              <a:buNone/>
            </a:pPr>
            <a:r>
              <a:rPr lang="no"/>
              <a:t>Fyll ut språkkroppen din, og skriv ein tekst der du forklarar dei ulike fargane, jamfør eksempelet.</a:t>
            </a:r>
            <a:endParaRPr/>
          </a:p>
        </p:txBody>
      </p:sp>
      <p:pic>
        <p:nvPicPr>
          <p:cNvPr id="207" name="Google Shape;207;p37"/>
          <p:cNvPicPr preferRelativeResize="0"/>
          <p:nvPr/>
        </p:nvPicPr>
        <p:blipFill rotWithShape="1">
          <a:blip r:embed="rId3">
            <a:alphaModFix/>
          </a:blip>
          <a:srcRect r="3956"/>
          <a:stretch/>
        </p:blipFill>
        <p:spPr>
          <a:xfrm>
            <a:off x="297025" y="1094350"/>
            <a:ext cx="5549976" cy="3830151"/>
          </a:xfrm>
          <a:prstGeom prst="rect">
            <a:avLst/>
          </a:prstGeom>
          <a:noFill/>
          <a:ln>
            <a:noFill/>
          </a:ln>
        </p:spPr>
      </p:pic>
      <p:sp>
        <p:nvSpPr>
          <p:cNvPr id="208" name="Google Shape;208;p37"/>
          <p:cNvSpPr txBox="1"/>
          <p:nvPr/>
        </p:nvSpPr>
        <p:spPr>
          <a:xfrm>
            <a:off x="6003350" y="1571200"/>
            <a:ext cx="2775000" cy="2770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AutoNum type="arabicPeriod"/>
            </a:pPr>
            <a:r>
              <a:rPr lang="no"/>
              <a:t>Presenter fyrst kor mange språk du kan og brukar.</a:t>
            </a:r>
            <a:endParaRPr/>
          </a:p>
          <a:p>
            <a:pPr marL="457200" lvl="0" indent="-317500" algn="l" rtl="0">
              <a:spcBef>
                <a:spcPts val="0"/>
              </a:spcBef>
              <a:spcAft>
                <a:spcPts val="0"/>
              </a:spcAft>
              <a:buSzPts val="1400"/>
              <a:buAutoNum type="arabicPeriod"/>
            </a:pPr>
            <a:r>
              <a:rPr lang="no"/>
              <a:t>Forklar deretter kvifor det einskilde språket utgjer ein så stor eller liten del av språkkroppen din.</a:t>
            </a:r>
            <a:endParaRPr/>
          </a:p>
          <a:p>
            <a:pPr marL="457200" lvl="0" indent="-317500" algn="l" rtl="0">
              <a:spcBef>
                <a:spcPts val="0"/>
              </a:spcBef>
              <a:spcAft>
                <a:spcPts val="0"/>
              </a:spcAft>
              <a:buSzPts val="1400"/>
              <a:buAutoNum type="arabicPeriod"/>
            </a:pPr>
            <a:r>
              <a:rPr lang="no"/>
              <a:t>Få fram i kva slags situasjonar du brukar språket.</a:t>
            </a:r>
            <a:endParaRPr/>
          </a:p>
          <a:p>
            <a:pPr marL="457200" lvl="0" indent="-317500" algn="l" rtl="0">
              <a:spcBef>
                <a:spcPts val="0"/>
              </a:spcBef>
              <a:spcAft>
                <a:spcPts val="0"/>
              </a:spcAft>
              <a:buSzPts val="1400"/>
              <a:buAutoNum type="arabicPeriod"/>
            </a:pPr>
            <a:r>
              <a:rPr lang="no"/>
              <a:t>Få fram kvifor det er ein ressurs å kunne språka dine.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12"/>
        <p:cNvGrpSpPr/>
        <p:nvPr/>
      </p:nvGrpSpPr>
      <p:grpSpPr>
        <a:xfrm>
          <a:off x="0" y="0"/>
          <a:ext cx="0" cy="0"/>
          <a:chOff x="0" y="0"/>
          <a:chExt cx="0" cy="0"/>
        </a:xfrm>
      </p:grpSpPr>
      <p:sp>
        <p:nvSpPr>
          <p:cNvPr id="213" name="Google Shape;213;p38"/>
          <p:cNvSpPr txBox="1">
            <a:spLocks noGrp="1"/>
          </p:cNvSpPr>
          <p:nvPr>
            <p:ph type="title"/>
          </p:nvPr>
        </p:nvSpPr>
        <p:spPr>
          <a:xfrm>
            <a:off x="311700" y="445025"/>
            <a:ext cx="8520600" cy="572700"/>
          </a:xfrm>
          <a:prstGeom prst="rect">
            <a:avLst/>
          </a:prstGeom>
        </p:spPr>
        <p:txBody>
          <a:bodyPr spcFirstLastPara="1" wrap="square" lIns="66125" tIns="66125" rIns="66125" bIns="66125" anchor="t" anchorCtr="0">
            <a:noAutofit/>
          </a:bodyPr>
          <a:lstStyle/>
          <a:p>
            <a:pPr marL="0" lvl="0" indent="0" algn="l" rtl="0">
              <a:spcBef>
                <a:spcPts val="0"/>
              </a:spcBef>
              <a:spcAft>
                <a:spcPts val="0"/>
              </a:spcAft>
              <a:buNone/>
            </a:pPr>
            <a:r>
              <a:rPr lang="no" b="1"/>
              <a:t>Skriv eit femlinjersdikt som har språk som tema. </a:t>
            </a:r>
            <a:endParaRPr b="1"/>
          </a:p>
          <a:p>
            <a:pPr marL="0" lvl="0" indent="0" algn="l" rtl="0">
              <a:spcBef>
                <a:spcPts val="0"/>
              </a:spcBef>
              <a:spcAft>
                <a:spcPts val="0"/>
              </a:spcAft>
              <a:buNone/>
            </a:pPr>
            <a:r>
              <a:rPr lang="no" b="1"/>
              <a:t>Skriv det på tre språk.</a:t>
            </a:r>
            <a:endParaRPr b="1"/>
          </a:p>
        </p:txBody>
      </p:sp>
      <p:sp>
        <p:nvSpPr>
          <p:cNvPr id="214" name="Google Shape;214;p38"/>
          <p:cNvSpPr txBox="1">
            <a:spLocks noGrp="1"/>
          </p:cNvSpPr>
          <p:nvPr>
            <p:ph type="body" idx="1"/>
          </p:nvPr>
        </p:nvSpPr>
        <p:spPr>
          <a:xfrm>
            <a:off x="311700" y="1270775"/>
            <a:ext cx="8520600" cy="3416400"/>
          </a:xfrm>
          <a:prstGeom prst="rect">
            <a:avLst/>
          </a:prstGeom>
        </p:spPr>
        <p:txBody>
          <a:bodyPr spcFirstLastPara="1" wrap="square" lIns="66125" tIns="66125" rIns="66125" bIns="66125" anchor="t" anchorCtr="0">
            <a:noAutofit/>
          </a:bodyPr>
          <a:lstStyle/>
          <a:p>
            <a:pPr marL="0" lvl="0" indent="0" algn="l" rtl="0">
              <a:spcBef>
                <a:spcPts val="0"/>
              </a:spcBef>
              <a:spcAft>
                <a:spcPts val="0"/>
              </a:spcAft>
              <a:buNone/>
            </a:pPr>
            <a:r>
              <a:rPr lang="no">
                <a:solidFill>
                  <a:schemeClr val="dk1"/>
                </a:solidFill>
              </a:rPr>
              <a:t>Når du skal presentere femlinjersdikta, skal du peike på nokre sentrale skilnadar mellom språka.</a:t>
            </a:r>
            <a:endParaRPr>
              <a:solidFill>
                <a:schemeClr val="dk1"/>
              </a:solidFill>
            </a:endParaRPr>
          </a:p>
          <a:p>
            <a:pPr marL="0" lvl="0" indent="0" algn="l" rtl="0">
              <a:spcBef>
                <a:spcPts val="1200"/>
              </a:spcBef>
              <a:spcAft>
                <a:spcPts val="0"/>
              </a:spcAft>
              <a:buNone/>
            </a:pPr>
            <a:r>
              <a:rPr lang="no" b="1">
                <a:solidFill>
                  <a:schemeClr val="dk1"/>
                </a:solidFill>
              </a:rPr>
              <a:t>Hjelpespørsmål: </a:t>
            </a:r>
            <a:endParaRPr b="1">
              <a:solidFill>
                <a:schemeClr val="dk1"/>
              </a:solidFill>
            </a:endParaRPr>
          </a:p>
          <a:p>
            <a:pPr marL="0" lvl="0" indent="0" algn="l" rtl="0">
              <a:spcBef>
                <a:spcPts val="1200"/>
              </a:spcBef>
              <a:spcAft>
                <a:spcPts val="0"/>
              </a:spcAft>
              <a:buNone/>
            </a:pPr>
            <a:r>
              <a:rPr lang="no">
                <a:solidFill>
                  <a:schemeClr val="dk1"/>
                </a:solidFill>
              </a:rPr>
              <a:t>Kva slags språkfamilie tilhøyrer dei ulike språka? </a:t>
            </a:r>
            <a:endParaRPr>
              <a:solidFill>
                <a:schemeClr val="dk1"/>
              </a:solidFill>
            </a:endParaRPr>
          </a:p>
          <a:p>
            <a:pPr marL="0" lvl="0" indent="0" algn="l" rtl="0">
              <a:spcBef>
                <a:spcPts val="1200"/>
              </a:spcBef>
              <a:spcAft>
                <a:spcPts val="0"/>
              </a:spcAft>
              <a:buNone/>
            </a:pPr>
            <a:r>
              <a:rPr lang="no">
                <a:solidFill>
                  <a:schemeClr val="dk1"/>
                </a:solidFill>
              </a:rPr>
              <a:t>Brukar dei same alfabet?</a:t>
            </a:r>
            <a:endParaRPr>
              <a:solidFill>
                <a:schemeClr val="dk1"/>
              </a:solidFill>
            </a:endParaRPr>
          </a:p>
          <a:p>
            <a:pPr marL="0" lvl="0" indent="0" algn="l" rtl="0">
              <a:spcBef>
                <a:spcPts val="1200"/>
              </a:spcBef>
              <a:spcAft>
                <a:spcPts val="1200"/>
              </a:spcAft>
              <a:buNone/>
            </a:pPr>
            <a:r>
              <a:rPr lang="no">
                <a:solidFill>
                  <a:schemeClr val="dk1"/>
                </a:solidFill>
              </a:rPr>
              <a:t>Peik på nokre forskjellar i uttale og lydar.</a:t>
            </a:r>
            <a:endParaRPr>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2C03D0-4C51-932D-2F09-C56C87158405}"/>
              </a:ext>
            </a:extLst>
          </p:cNvPr>
          <p:cNvSpPr>
            <a:spLocks noGrp="1"/>
          </p:cNvSpPr>
          <p:nvPr>
            <p:ph type="title"/>
          </p:nvPr>
        </p:nvSpPr>
        <p:spPr/>
        <p:txBody>
          <a:bodyPr/>
          <a:lstStyle/>
          <a:p>
            <a:endParaRPr lang="nb-NO"/>
          </a:p>
        </p:txBody>
      </p:sp>
      <p:sp>
        <p:nvSpPr>
          <p:cNvPr id="3" name="Plassholder for tekst 2">
            <a:extLst>
              <a:ext uri="{FF2B5EF4-FFF2-40B4-BE49-F238E27FC236}">
                <a16:creationId xmlns:a16="http://schemas.microsoft.com/office/drawing/2014/main" id="{4D0F6B44-BBCA-6E99-140C-7B910758B3F7}"/>
              </a:ext>
            </a:extLst>
          </p:cNvPr>
          <p:cNvSpPr>
            <a:spLocks noGrp="1"/>
          </p:cNvSpPr>
          <p:nvPr>
            <p:ph type="body" idx="1"/>
          </p:nvPr>
        </p:nvSpPr>
        <p:spPr/>
        <p:txBody>
          <a:bodyPr/>
          <a:lstStyle/>
          <a:p>
            <a:endParaRPr lang="nb-NO"/>
          </a:p>
        </p:txBody>
      </p:sp>
      <p:pic>
        <p:nvPicPr>
          <p:cNvPr id="5" name="Bilde 4">
            <a:extLst>
              <a:ext uri="{FF2B5EF4-FFF2-40B4-BE49-F238E27FC236}">
                <a16:creationId xmlns:a16="http://schemas.microsoft.com/office/drawing/2014/main" id="{5A426E54-1147-C77F-65B8-5A4D93752DCA}"/>
              </a:ext>
            </a:extLst>
          </p:cNvPr>
          <p:cNvPicPr>
            <a:picLocks noChangeAspect="1"/>
          </p:cNvPicPr>
          <p:nvPr/>
        </p:nvPicPr>
        <p:blipFill>
          <a:blip r:embed="rId2"/>
          <a:stretch>
            <a:fillRect/>
          </a:stretch>
        </p:blipFill>
        <p:spPr>
          <a:xfrm>
            <a:off x="0" y="159442"/>
            <a:ext cx="9144000" cy="4824616"/>
          </a:xfrm>
          <a:prstGeom prst="rect">
            <a:avLst/>
          </a:prstGeom>
        </p:spPr>
      </p:pic>
    </p:spTree>
    <p:extLst>
      <p:ext uri="{BB962C8B-B14F-4D97-AF65-F5344CB8AC3E}">
        <p14:creationId xmlns:p14="http://schemas.microsoft.com/office/powerpoint/2010/main" val="2887372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072E14-6EFF-0418-C044-E09176DD56AA}"/>
              </a:ext>
            </a:extLst>
          </p:cNvPr>
          <p:cNvSpPr>
            <a:spLocks noGrp="1"/>
          </p:cNvSpPr>
          <p:nvPr>
            <p:ph type="title"/>
          </p:nvPr>
        </p:nvSpPr>
        <p:spPr/>
        <p:txBody>
          <a:bodyPr/>
          <a:lstStyle/>
          <a:p>
            <a:endParaRPr lang="nb-NO"/>
          </a:p>
        </p:txBody>
      </p:sp>
      <p:sp>
        <p:nvSpPr>
          <p:cNvPr id="3" name="Plassholder for tekst 2">
            <a:extLst>
              <a:ext uri="{FF2B5EF4-FFF2-40B4-BE49-F238E27FC236}">
                <a16:creationId xmlns:a16="http://schemas.microsoft.com/office/drawing/2014/main" id="{FCB0CB02-C442-DC6D-DF3B-CFC094AD82A7}"/>
              </a:ext>
            </a:extLst>
          </p:cNvPr>
          <p:cNvSpPr>
            <a:spLocks noGrp="1"/>
          </p:cNvSpPr>
          <p:nvPr>
            <p:ph type="body" idx="1"/>
          </p:nvPr>
        </p:nvSpPr>
        <p:spPr/>
        <p:txBody>
          <a:bodyPr/>
          <a:lstStyle/>
          <a:p>
            <a:endParaRPr lang="nb-NO"/>
          </a:p>
        </p:txBody>
      </p:sp>
      <p:pic>
        <p:nvPicPr>
          <p:cNvPr id="5" name="Bilde 4" descr="Et bilde som inneholder tekst, innendørs, skjermbilde&#10;&#10;Automatisk generert beskrivelse">
            <a:extLst>
              <a:ext uri="{FF2B5EF4-FFF2-40B4-BE49-F238E27FC236}">
                <a16:creationId xmlns:a16="http://schemas.microsoft.com/office/drawing/2014/main" id="{C567FF0A-D107-A416-CA11-A40561A7FB26}"/>
              </a:ext>
            </a:extLst>
          </p:cNvPr>
          <p:cNvPicPr>
            <a:picLocks noChangeAspect="1"/>
          </p:cNvPicPr>
          <p:nvPr/>
        </p:nvPicPr>
        <p:blipFill>
          <a:blip r:embed="rId2"/>
          <a:stretch>
            <a:fillRect/>
          </a:stretch>
        </p:blipFill>
        <p:spPr>
          <a:xfrm>
            <a:off x="-161365" y="0"/>
            <a:ext cx="9663953" cy="5758850"/>
          </a:xfrm>
          <a:prstGeom prst="rect">
            <a:avLst/>
          </a:prstGeom>
        </p:spPr>
      </p:pic>
    </p:spTree>
    <p:extLst>
      <p:ext uri="{BB962C8B-B14F-4D97-AF65-F5344CB8AC3E}">
        <p14:creationId xmlns:p14="http://schemas.microsoft.com/office/powerpoint/2010/main" val="725803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311700" y="445025"/>
            <a:ext cx="8520600" cy="572700"/>
          </a:xfrm>
          <a:prstGeom prst="rect">
            <a:avLst/>
          </a:prstGeom>
        </p:spPr>
        <p:txBody>
          <a:bodyPr spcFirstLastPara="1" wrap="square" lIns="66125" tIns="66125" rIns="66125" bIns="66125" anchor="t" anchorCtr="0">
            <a:noAutofit/>
          </a:bodyPr>
          <a:lstStyle/>
          <a:p>
            <a:pPr marL="0" lvl="0" indent="0" algn="l" rtl="0">
              <a:spcBef>
                <a:spcPts val="0"/>
              </a:spcBef>
              <a:spcAft>
                <a:spcPts val="0"/>
              </a:spcAft>
              <a:buNone/>
            </a:pPr>
            <a:endParaRPr/>
          </a:p>
        </p:txBody>
      </p:sp>
      <p:sp>
        <p:nvSpPr>
          <p:cNvPr id="106" name="Google Shape;106;p26"/>
          <p:cNvSpPr txBox="1">
            <a:spLocks noGrp="1"/>
          </p:cNvSpPr>
          <p:nvPr>
            <p:ph type="body" idx="1"/>
          </p:nvPr>
        </p:nvSpPr>
        <p:spPr>
          <a:xfrm>
            <a:off x="311700" y="1152475"/>
            <a:ext cx="8520600" cy="3416400"/>
          </a:xfrm>
          <a:prstGeom prst="rect">
            <a:avLst/>
          </a:prstGeom>
        </p:spPr>
        <p:txBody>
          <a:bodyPr spcFirstLastPara="1" wrap="square" lIns="66125" tIns="66125" rIns="66125" bIns="66125" anchor="t" anchorCtr="0">
            <a:noAutofit/>
          </a:bodyPr>
          <a:lstStyle/>
          <a:p>
            <a:pPr marL="0" lvl="0" indent="0" algn="l" rtl="0">
              <a:spcBef>
                <a:spcPts val="0"/>
              </a:spcBef>
              <a:spcAft>
                <a:spcPts val="1200"/>
              </a:spcAft>
              <a:buNone/>
            </a:pPr>
            <a:endParaRPr/>
          </a:p>
        </p:txBody>
      </p:sp>
      <p:pic>
        <p:nvPicPr>
          <p:cNvPr id="107" name="Google Shape;107;p26"/>
          <p:cNvPicPr preferRelativeResize="0"/>
          <p:nvPr/>
        </p:nvPicPr>
        <p:blipFill rotWithShape="1">
          <a:blip r:embed="rId3">
            <a:alphaModFix/>
          </a:blip>
          <a:srcRect t="6961" b="21266"/>
          <a:stretch/>
        </p:blipFill>
        <p:spPr>
          <a:xfrm>
            <a:off x="-31276" y="0"/>
            <a:ext cx="9175276" cy="5185628"/>
          </a:xfrm>
          <a:prstGeom prst="rect">
            <a:avLst/>
          </a:prstGeom>
          <a:noFill/>
          <a:ln>
            <a:noFill/>
          </a:ln>
        </p:spPr>
      </p:pic>
      <p:sp>
        <p:nvSpPr>
          <p:cNvPr id="108" name="Google Shape;108;p26"/>
          <p:cNvSpPr txBox="1"/>
          <p:nvPr/>
        </p:nvSpPr>
        <p:spPr>
          <a:xfrm>
            <a:off x="2040200" y="2220000"/>
            <a:ext cx="5284200" cy="14160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600" dirty="0"/>
              <a:t>Gå saman to og to, og skriv ned alle språka de veit om. Tel over til slutt kor mange språk de har høyrt om, og fortel klassa om språka de har skrive opp. </a:t>
            </a:r>
            <a:endParaRPr sz="1600" dirty="0"/>
          </a:p>
          <a:p>
            <a:pPr marL="0" lvl="0" indent="0" algn="l" rtl="0">
              <a:spcBef>
                <a:spcPts val="0"/>
              </a:spcBef>
              <a:spcAft>
                <a:spcPts val="0"/>
              </a:spcAft>
              <a:buNone/>
            </a:pPr>
            <a:endParaRPr sz="1600" dirty="0"/>
          </a:p>
          <a:p>
            <a:pPr marL="0" lvl="0" indent="0" algn="l" rtl="0">
              <a:spcBef>
                <a:spcPts val="0"/>
              </a:spcBef>
              <a:spcAft>
                <a:spcPts val="0"/>
              </a:spcAft>
              <a:buNone/>
            </a:pPr>
            <a:r>
              <a:rPr lang="no" sz="1600"/>
              <a:t>Til slutt: Kor mange språk finst det i verda?</a:t>
            </a:r>
            <a:endParaRPr sz="1600"/>
          </a:p>
        </p:txBody>
      </p:sp>
      <p:sp>
        <p:nvSpPr>
          <p:cNvPr id="109" name="Google Shape;109;p26"/>
          <p:cNvSpPr txBox="1"/>
          <p:nvPr/>
        </p:nvSpPr>
        <p:spPr>
          <a:xfrm>
            <a:off x="250150" y="661950"/>
            <a:ext cx="21339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b="1"/>
              <a:t>Samarbeidsoppgåve</a:t>
            </a:r>
            <a:r>
              <a:rPr lang="no"/>
              <a:t> – snakk om språk</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2" name="Google Shape;107;p26">
            <a:extLst>
              <a:ext uri="{FF2B5EF4-FFF2-40B4-BE49-F238E27FC236}">
                <a16:creationId xmlns:a16="http://schemas.microsoft.com/office/drawing/2014/main" id="{38A3BAA5-5D09-7180-C3B4-BC62B8802178}"/>
              </a:ext>
            </a:extLst>
          </p:cNvPr>
          <p:cNvPicPr preferRelativeResize="0"/>
          <p:nvPr/>
        </p:nvPicPr>
        <p:blipFill rotWithShape="1">
          <a:blip r:embed="rId3">
            <a:alphaModFix/>
          </a:blip>
          <a:srcRect t="6961" b="21266"/>
          <a:stretch/>
        </p:blipFill>
        <p:spPr>
          <a:xfrm>
            <a:off x="-31276" y="0"/>
            <a:ext cx="9175276" cy="5185628"/>
          </a:xfrm>
          <a:prstGeom prst="rect">
            <a:avLst/>
          </a:prstGeom>
          <a:noFill/>
          <a:ln>
            <a:noFill/>
          </a:ln>
        </p:spPr>
      </p:pic>
      <p:sp>
        <p:nvSpPr>
          <p:cNvPr id="117" name="Google Shape;117;p27"/>
          <p:cNvSpPr txBox="1"/>
          <p:nvPr/>
        </p:nvSpPr>
        <p:spPr>
          <a:xfrm>
            <a:off x="2040200" y="2220000"/>
            <a:ext cx="5284200" cy="431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600"/>
              <a:t>Kor mange språk kan klassa til saman snakke/skjøne?</a:t>
            </a:r>
            <a:endParaRPr sz="1600"/>
          </a:p>
        </p:txBody>
      </p:sp>
      <p:sp>
        <p:nvSpPr>
          <p:cNvPr id="118" name="Google Shape;118;p27"/>
          <p:cNvSpPr txBox="1"/>
          <p:nvPr/>
        </p:nvSpPr>
        <p:spPr>
          <a:xfrm>
            <a:off x="250150" y="661950"/>
            <a:ext cx="21339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b="1"/>
              <a:t>Samarbeidsoppgåve</a:t>
            </a:r>
            <a:r>
              <a:rPr lang="no"/>
              <a:t> – snakk om språk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8"/>
          <p:cNvPicPr preferRelativeResize="0"/>
          <p:nvPr/>
        </p:nvPicPr>
        <p:blipFill rotWithShape="1">
          <a:blip r:embed="rId3">
            <a:alphaModFix/>
          </a:blip>
          <a:srcRect l="8258" r="10129"/>
          <a:stretch/>
        </p:blipFill>
        <p:spPr>
          <a:xfrm rot="-5400000">
            <a:off x="2036301" y="-2028477"/>
            <a:ext cx="5143500" cy="9200451"/>
          </a:xfrm>
          <a:prstGeom prst="rect">
            <a:avLst/>
          </a:prstGeom>
          <a:noFill/>
          <a:ln>
            <a:noFill/>
          </a:ln>
        </p:spPr>
      </p:pic>
      <p:sp>
        <p:nvSpPr>
          <p:cNvPr id="124" name="Google Shape;124;p28"/>
          <p:cNvSpPr txBox="1"/>
          <p:nvPr/>
        </p:nvSpPr>
        <p:spPr>
          <a:xfrm>
            <a:off x="2431050" y="1772775"/>
            <a:ext cx="4783800" cy="969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700"/>
              <a:t>Kva kan språk brukast til?</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no" sz="1700"/>
              <a:t>Kvifor er det ein rikdom å kunne fleire språk?</a:t>
            </a:r>
            <a:endParaRPr sz="1700"/>
          </a:p>
        </p:txBody>
      </p:sp>
      <p:sp>
        <p:nvSpPr>
          <p:cNvPr id="125" name="Google Shape;125;p28"/>
          <p:cNvSpPr txBox="1"/>
          <p:nvPr/>
        </p:nvSpPr>
        <p:spPr>
          <a:xfrm>
            <a:off x="265775" y="349275"/>
            <a:ext cx="21339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b="1"/>
              <a:t>Samarbeidsoppgåve</a:t>
            </a:r>
            <a:r>
              <a:rPr lang="no"/>
              <a:t> – snakk om språk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9"/>
          <p:cNvPicPr preferRelativeResize="0"/>
          <p:nvPr/>
        </p:nvPicPr>
        <p:blipFill rotWithShape="1">
          <a:blip r:embed="rId3">
            <a:alphaModFix/>
          </a:blip>
          <a:srcRect l="8258" r="10130"/>
          <a:stretch/>
        </p:blipFill>
        <p:spPr>
          <a:xfrm rot="-5400000">
            <a:off x="2036301" y="-2028476"/>
            <a:ext cx="5143501" cy="9200451"/>
          </a:xfrm>
          <a:prstGeom prst="rect">
            <a:avLst/>
          </a:prstGeom>
          <a:noFill/>
          <a:ln>
            <a:noFill/>
          </a:ln>
        </p:spPr>
      </p:pic>
      <p:sp>
        <p:nvSpPr>
          <p:cNvPr id="131" name="Google Shape;131;p29"/>
          <p:cNvSpPr txBox="1"/>
          <p:nvPr/>
        </p:nvSpPr>
        <p:spPr>
          <a:xfrm>
            <a:off x="2251250" y="1092725"/>
            <a:ext cx="4783800" cy="30630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700"/>
              <a:t>Kan du hugse ein episode frå livet ditt der det å kunne eit språk gav deg ein fordel?</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no" sz="1700"/>
              <a:t>Kan du hugse ein episode frå livet ditt der du gjerne skulle ha kunne språket til han/ho som snakka til deg?</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no" sz="1700"/>
              <a:t>Har du nokon gong opplevd misforståingar grunna manglande språkforståing?</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no" sz="1700" b="1"/>
              <a:t>Del historiene med resten av klassa.</a:t>
            </a:r>
            <a:endParaRPr sz="1700" b="1"/>
          </a:p>
        </p:txBody>
      </p:sp>
      <p:sp>
        <p:nvSpPr>
          <p:cNvPr id="132" name="Google Shape;132;p29"/>
          <p:cNvSpPr txBox="1"/>
          <p:nvPr/>
        </p:nvSpPr>
        <p:spPr>
          <a:xfrm>
            <a:off x="265775" y="349275"/>
            <a:ext cx="21339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b="1"/>
              <a:t>Samarbeidsoppgåve</a:t>
            </a:r>
            <a:r>
              <a:rPr lang="no"/>
              <a:t> – snakk om språk</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30"/>
          <p:cNvPicPr preferRelativeResize="0"/>
          <p:nvPr/>
        </p:nvPicPr>
        <p:blipFill rotWithShape="1">
          <a:blip r:embed="rId3">
            <a:alphaModFix/>
          </a:blip>
          <a:srcRect l="8258" r="10130"/>
          <a:stretch/>
        </p:blipFill>
        <p:spPr>
          <a:xfrm rot="-5400000">
            <a:off x="2036301" y="-2028476"/>
            <a:ext cx="5143501" cy="9200451"/>
          </a:xfrm>
          <a:prstGeom prst="rect">
            <a:avLst/>
          </a:prstGeom>
          <a:noFill/>
          <a:ln>
            <a:noFill/>
          </a:ln>
        </p:spPr>
      </p:pic>
      <p:sp>
        <p:nvSpPr>
          <p:cNvPr id="138" name="Google Shape;138;p30"/>
          <p:cNvSpPr txBox="1"/>
          <p:nvPr/>
        </p:nvSpPr>
        <p:spPr>
          <a:xfrm>
            <a:off x="2337225" y="1374125"/>
            <a:ext cx="4783800" cy="2016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700"/>
              <a:t>Ta utgangspunkt i nokre av historiene som du nettopp høyrde, eller finn opp ei ny, og skriv ein dialog mellom to personar. Målet med dialogen er å få fram at det å kunne språk er ein ressurs.</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no" sz="1700"/>
              <a:t>Øv på dialogen og framfør han for klassa.</a:t>
            </a:r>
            <a:endParaRPr sz="1700"/>
          </a:p>
        </p:txBody>
      </p:sp>
      <p:sp>
        <p:nvSpPr>
          <p:cNvPr id="139" name="Google Shape;139;p30"/>
          <p:cNvSpPr txBox="1"/>
          <p:nvPr/>
        </p:nvSpPr>
        <p:spPr>
          <a:xfrm>
            <a:off x="265775" y="349275"/>
            <a:ext cx="21339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b="1"/>
              <a:t>Samarbeidsoppgåve</a:t>
            </a:r>
            <a:r>
              <a:rPr lang="no"/>
              <a:t> – skriv og framfør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1"/>
          <p:cNvSpPr txBox="1">
            <a:spLocks noGrp="1"/>
          </p:cNvSpPr>
          <p:nvPr>
            <p:ph type="title"/>
          </p:nvPr>
        </p:nvSpPr>
        <p:spPr>
          <a:xfrm>
            <a:off x="311700" y="445025"/>
            <a:ext cx="8520600" cy="572700"/>
          </a:xfrm>
          <a:prstGeom prst="rect">
            <a:avLst/>
          </a:prstGeom>
        </p:spPr>
        <p:txBody>
          <a:bodyPr spcFirstLastPara="1" wrap="square" lIns="66125" tIns="66125" rIns="66125" bIns="66125" anchor="t" anchorCtr="0">
            <a:noAutofit/>
          </a:bodyPr>
          <a:lstStyle/>
          <a:p>
            <a:pPr marL="0" lvl="0" indent="0" algn="l" rtl="0">
              <a:spcBef>
                <a:spcPts val="0"/>
              </a:spcBef>
              <a:spcAft>
                <a:spcPts val="0"/>
              </a:spcAft>
              <a:buNone/>
            </a:pPr>
            <a:endParaRPr/>
          </a:p>
        </p:txBody>
      </p:sp>
      <p:sp>
        <p:nvSpPr>
          <p:cNvPr id="145" name="Google Shape;145;p31"/>
          <p:cNvSpPr txBox="1">
            <a:spLocks noGrp="1"/>
          </p:cNvSpPr>
          <p:nvPr>
            <p:ph type="body" idx="1"/>
          </p:nvPr>
        </p:nvSpPr>
        <p:spPr>
          <a:xfrm>
            <a:off x="311700" y="1152475"/>
            <a:ext cx="8520600" cy="3416400"/>
          </a:xfrm>
          <a:prstGeom prst="rect">
            <a:avLst/>
          </a:prstGeom>
        </p:spPr>
        <p:txBody>
          <a:bodyPr spcFirstLastPara="1" wrap="square" lIns="66125" tIns="66125" rIns="66125" bIns="66125" anchor="t" anchorCtr="0">
            <a:noAutofit/>
          </a:bodyPr>
          <a:lstStyle/>
          <a:p>
            <a:pPr marL="0" lvl="0" indent="0" algn="l" rtl="0">
              <a:spcBef>
                <a:spcPts val="0"/>
              </a:spcBef>
              <a:spcAft>
                <a:spcPts val="1200"/>
              </a:spcAft>
              <a:buNone/>
            </a:pPr>
            <a:endParaRPr/>
          </a:p>
        </p:txBody>
      </p:sp>
      <p:pic>
        <p:nvPicPr>
          <p:cNvPr id="146" name="Google Shape;146;p31"/>
          <p:cNvPicPr preferRelativeResize="0"/>
          <p:nvPr/>
        </p:nvPicPr>
        <p:blipFill>
          <a:blip r:embed="rId3">
            <a:alphaModFix/>
          </a:blip>
          <a:stretch>
            <a:fillRect/>
          </a:stretch>
        </p:blipFill>
        <p:spPr>
          <a:xfrm>
            <a:off x="0" y="0"/>
            <a:ext cx="9144003" cy="5143501"/>
          </a:xfrm>
          <a:prstGeom prst="rect">
            <a:avLst/>
          </a:prstGeom>
          <a:noFill/>
          <a:ln>
            <a:noFill/>
          </a:ln>
        </p:spPr>
      </p:pic>
      <p:sp>
        <p:nvSpPr>
          <p:cNvPr id="147" name="Google Shape;147;p31"/>
          <p:cNvSpPr txBox="1"/>
          <p:nvPr/>
        </p:nvSpPr>
        <p:spPr>
          <a:xfrm>
            <a:off x="1852600" y="773875"/>
            <a:ext cx="51045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900" b="1"/>
              <a:t>Kva er det som gjer eit språk til eit språk?</a:t>
            </a:r>
            <a:endParaRPr sz="1900" b="1"/>
          </a:p>
          <a:p>
            <a:pPr marL="0" lvl="0" indent="0" algn="l" rtl="0">
              <a:spcBef>
                <a:spcPts val="0"/>
              </a:spcBef>
              <a:spcAft>
                <a:spcPts val="0"/>
              </a:spcAft>
              <a:buNone/>
            </a:pPr>
            <a:endParaRPr sz="1900" b="1"/>
          </a:p>
          <a:p>
            <a:pPr marL="0" lvl="0" indent="0" algn="l" rtl="0">
              <a:spcBef>
                <a:spcPts val="0"/>
              </a:spcBef>
              <a:spcAft>
                <a:spcPts val="0"/>
              </a:spcAft>
              <a:buNone/>
            </a:pPr>
            <a:r>
              <a:rPr lang="no" sz="1900"/>
              <a:t>Skriv ned kva som kjenneteiknar eit språk. </a:t>
            </a:r>
            <a:endParaRPr sz="1900"/>
          </a:p>
        </p:txBody>
      </p:sp>
      <p:sp>
        <p:nvSpPr>
          <p:cNvPr id="148" name="Google Shape;148;p31"/>
          <p:cNvSpPr txBox="1"/>
          <p:nvPr/>
        </p:nvSpPr>
        <p:spPr>
          <a:xfrm>
            <a:off x="6957100" y="158275"/>
            <a:ext cx="21339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b="1"/>
              <a:t>Samarbeidsoppgåve</a:t>
            </a:r>
            <a:r>
              <a:rPr lang="no"/>
              <a:t> – snakk om språk</a:t>
            </a:r>
            <a:endParaRPr/>
          </a:p>
        </p:txBody>
      </p:sp>
      <p:sp>
        <p:nvSpPr>
          <p:cNvPr id="149" name="Google Shape;149;p31"/>
          <p:cNvSpPr txBox="1"/>
          <p:nvPr/>
        </p:nvSpPr>
        <p:spPr>
          <a:xfrm>
            <a:off x="1719700" y="3275275"/>
            <a:ext cx="555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a:t>Legg fram forslaget dykkar for resten av klassa, og diskuter kva som gjer eit språk til eit språk.</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2"/>
          <p:cNvSpPr txBox="1">
            <a:spLocks noGrp="1"/>
          </p:cNvSpPr>
          <p:nvPr>
            <p:ph type="title"/>
          </p:nvPr>
        </p:nvSpPr>
        <p:spPr>
          <a:xfrm>
            <a:off x="311700" y="445025"/>
            <a:ext cx="8520600" cy="572700"/>
          </a:xfrm>
          <a:prstGeom prst="rect">
            <a:avLst/>
          </a:prstGeom>
        </p:spPr>
        <p:txBody>
          <a:bodyPr spcFirstLastPara="1" wrap="square" lIns="66125" tIns="66125" rIns="66125" bIns="66125" anchor="t" anchorCtr="0">
            <a:noAutofit/>
          </a:bodyPr>
          <a:lstStyle/>
          <a:p>
            <a:pPr marL="0" lvl="0" indent="0" algn="l" rtl="0">
              <a:spcBef>
                <a:spcPts val="0"/>
              </a:spcBef>
              <a:spcAft>
                <a:spcPts val="0"/>
              </a:spcAft>
              <a:buNone/>
            </a:pPr>
            <a:endParaRPr/>
          </a:p>
        </p:txBody>
      </p:sp>
      <p:sp>
        <p:nvSpPr>
          <p:cNvPr id="155" name="Google Shape;155;p32"/>
          <p:cNvSpPr txBox="1">
            <a:spLocks noGrp="1"/>
          </p:cNvSpPr>
          <p:nvPr>
            <p:ph type="body" idx="1"/>
          </p:nvPr>
        </p:nvSpPr>
        <p:spPr>
          <a:xfrm>
            <a:off x="311700" y="1152475"/>
            <a:ext cx="8520600" cy="3416400"/>
          </a:xfrm>
          <a:prstGeom prst="rect">
            <a:avLst/>
          </a:prstGeom>
        </p:spPr>
        <p:txBody>
          <a:bodyPr spcFirstLastPara="1" wrap="square" lIns="66125" tIns="66125" rIns="66125" bIns="66125" anchor="t" anchorCtr="0">
            <a:noAutofit/>
          </a:bodyPr>
          <a:lstStyle/>
          <a:p>
            <a:pPr marL="0" lvl="0" indent="0" algn="l" rtl="0">
              <a:spcBef>
                <a:spcPts val="0"/>
              </a:spcBef>
              <a:spcAft>
                <a:spcPts val="1200"/>
              </a:spcAft>
              <a:buNone/>
            </a:pPr>
            <a:endParaRPr/>
          </a:p>
        </p:txBody>
      </p:sp>
      <p:pic>
        <p:nvPicPr>
          <p:cNvPr id="156" name="Google Shape;156;p32"/>
          <p:cNvPicPr preferRelativeResize="0"/>
          <p:nvPr/>
        </p:nvPicPr>
        <p:blipFill>
          <a:blip r:embed="rId3">
            <a:alphaModFix/>
          </a:blip>
          <a:stretch>
            <a:fillRect/>
          </a:stretch>
        </p:blipFill>
        <p:spPr>
          <a:xfrm>
            <a:off x="0" y="0"/>
            <a:ext cx="9144003" cy="5143501"/>
          </a:xfrm>
          <a:prstGeom prst="rect">
            <a:avLst/>
          </a:prstGeom>
          <a:noFill/>
          <a:ln>
            <a:noFill/>
          </a:ln>
        </p:spPr>
      </p:pic>
      <p:sp>
        <p:nvSpPr>
          <p:cNvPr id="157" name="Google Shape;157;p32"/>
          <p:cNvSpPr txBox="1"/>
          <p:nvPr/>
        </p:nvSpPr>
        <p:spPr>
          <a:xfrm>
            <a:off x="1852600" y="773875"/>
            <a:ext cx="51045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900" b="1"/>
              <a:t>Kvifor er språk viktig? Skriv ned så mange punkt som de klarer.</a:t>
            </a:r>
            <a:endParaRPr sz="1900" b="1"/>
          </a:p>
          <a:p>
            <a:pPr marL="0" lvl="0" indent="0" algn="l" rtl="0">
              <a:spcBef>
                <a:spcPts val="0"/>
              </a:spcBef>
              <a:spcAft>
                <a:spcPts val="0"/>
              </a:spcAft>
              <a:buNone/>
            </a:pPr>
            <a:r>
              <a:rPr lang="no" sz="1900"/>
              <a:t> </a:t>
            </a:r>
            <a:endParaRPr sz="1900"/>
          </a:p>
        </p:txBody>
      </p:sp>
      <p:sp>
        <p:nvSpPr>
          <p:cNvPr id="158" name="Google Shape;158;p32"/>
          <p:cNvSpPr txBox="1"/>
          <p:nvPr/>
        </p:nvSpPr>
        <p:spPr>
          <a:xfrm>
            <a:off x="6957100" y="158275"/>
            <a:ext cx="21339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b="1"/>
              <a:t>Samarbeidsoppgåve</a:t>
            </a:r>
            <a:r>
              <a:rPr lang="no"/>
              <a:t> – snakk om språk</a:t>
            </a:r>
            <a:endParaRPr/>
          </a:p>
        </p:txBody>
      </p:sp>
      <p:sp>
        <p:nvSpPr>
          <p:cNvPr id="159" name="Google Shape;159;p32"/>
          <p:cNvSpPr txBox="1"/>
          <p:nvPr/>
        </p:nvSpPr>
        <p:spPr>
          <a:xfrm>
            <a:off x="1719700" y="3275275"/>
            <a:ext cx="55578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a:t>Legg fram punkta dykkar for resten av klassa. Kva slags punkt har de ikkje fått med? Skriv dei ned i norskboka di / læredokumentet ditt.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163"/>
        <p:cNvGrpSpPr/>
        <p:nvPr/>
      </p:nvGrpSpPr>
      <p:grpSpPr>
        <a:xfrm>
          <a:off x="0" y="0"/>
          <a:ext cx="0" cy="0"/>
          <a:chOff x="0" y="0"/>
          <a:chExt cx="0" cy="0"/>
        </a:xfrm>
      </p:grpSpPr>
      <p:sp>
        <p:nvSpPr>
          <p:cNvPr id="164" name="Google Shape;164;p33"/>
          <p:cNvSpPr txBox="1">
            <a:spLocks noGrp="1"/>
          </p:cNvSpPr>
          <p:nvPr>
            <p:ph type="title"/>
          </p:nvPr>
        </p:nvSpPr>
        <p:spPr>
          <a:xfrm>
            <a:off x="311700" y="445025"/>
            <a:ext cx="8520600" cy="572700"/>
          </a:xfrm>
          <a:prstGeom prst="rect">
            <a:avLst/>
          </a:prstGeom>
        </p:spPr>
        <p:txBody>
          <a:bodyPr spcFirstLastPara="1" wrap="square" lIns="66125" tIns="66125" rIns="66125" bIns="66125" anchor="t" anchorCtr="0">
            <a:noAutofit/>
          </a:bodyPr>
          <a:lstStyle/>
          <a:p>
            <a:pPr marL="0" lvl="0" indent="0" algn="l" rtl="0">
              <a:spcBef>
                <a:spcPts val="0"/>
              </a:spcBef>
              <a:spcAft>
                <a:spcPts val="0"/>
              </a:spcAft>
              <a:buNone/>
            </a:pPr>
            <a:r>
              <a:rPr lang="no" sz="2400" b="1"/>
              <a:t>Språkbiografien min</a:t>
            </a:r>
            <a:endParaRPr sz="2400" b="1"/>
          </a:p>
        </p:txBody>
      </p:sp>
      <p:sp>
        <p:nvSpPr>
          <p:cNvPr id="165" name="Google Shape;165;p33"/>
          <p:cNvSpPr txBox="1">
            <a:spLocks noGrp="1"/>
          </p:cNvSpPr>
          <p:nvPr>
            <p:ph type="body" idx="1"/>
          </p:nvPr>
        </p:nvSpPr>
        <p:spPr>
          <a:xfrm>
            <a:off x="311700" y="1152475"/>
            <a:ext cx="8520600" cy="3416400"/>
          </a:xfrm>
          <a:prstGeom prst="rect">
            <a:avLst/>
          </a:prstGeom>
        </p:spPr>
        <p:txBody>
          <a:bodyPr spcFirstLastPara="1" wrap="square" lIns="66125" tIns="66125" rIns="66125" bIns="66125" anchor="t" anchorCtr="0">
            <a:noAutofit/>
          </a:bodyPr>
          <a:lstStyle/>
          <a:p>
            <a:pPr marL="0" lvl="0" indent="0" algn="l" rtl="0">
              <a:spcBef>
                <a:spcPts val="0"/>
              </a:spcBef>
              <a:spcAft>
                <a:spcPts val="0"/>
              </a:spcAft>
              <a:buNone/>
            </a:pPr>
            <a:r>
              <a:rPr lang="no">
                <a:solidFill>
                  <a:schemeClr val="dk1"/>
                </a:solidFill>
              </a:rPr>
              <a:t>Du skal no lage din eigen språkbiografi. Målet med oppgåva er å få deg til å reflektere over kva slags rolle språka spelar i livet ditt, og korleis du brukar dei til å kommunisere. Språkbiografien har tre ulike delar:</a:t>
            </a:r>
            <a:endParaRPr>
              <a:solidFill>
                <a:schemeClr val="dk1"/>
              </a:solidFill>
            </a:endParaRPr>
          </a:p>
          <a:p>
            <a:pPr marL="457200" lvl="0" indent="-311150" algn="l" rtl="0">
              <a:spcBef>
                <a:spcPts val="1200"/>
              </a:spcBef>
              <a:spcAft>
                <a:spcPts val="0"/>
              </a:spcAft>
              <a:buClr>
                <a:schemeClr val="dk1"/>
              </a:buClr>
              <a:buSzPts val="1300"/>
              <a:buAutoNum type="arabicPeriod"/>
            </a:pPr>
            <a:r>
              <a:rPr lang="no" b="1">
                <a:solidFill>
                  <a:schemeClr val="dk1"/>
                </a:solidFill>
              </a:rPr>
              <a:t>Ein språkbiografi </a:t>
            </a:r>
            <a:r>
              <a:rPr lang="no">
                <a:solidFill>
                  <a:schemeClr val="dk1"/>
                </a:solidFill>
              </a:rPr>
              <a:t>der du presenterer deg sjølv og språka du kan.</a:t>
            </a:r>
            <a:endParaRPr>
              <a:solidFill>
                <a:schemeClr val="dk1"/>
              </a:solidFill>
            </a:endParaRPr>
          </a:p>
          <a:p>
            <a:pPr marL="457200" lvl="0" indent="-311150" algn="l" rtl="0">
              <a:spcBef>
                <a:spcPts val="0"/>
              </a:spcBef>
              <a:spcAft>
                <a:spcPts val="0"/>
              </a:spcAft>
              <a:buClr>
                <a:schemeClr val="dk1"/>
              </a:buClr>
              <a:buSzPts val="1300"/>
              <a:buAutoNum type="arabicPeriod"/>
            </a:pPr>
            <a:r>
              <a:rPr lang="no" b="1">
                <a:solidFill>
                  <a:schemeClr val="dk1"/>
                </a:solidFill>
              </a:rPr>
              <a:t>Ein utfylt språkkropp</a:t>
            </a:r>
            <a:r>
              <a:rPr lang="no">
                <a:solidFill>
                  <a:schemeClr val="dk1"/>
                </a:solidFill>
              </a:rPr>
              <a:t>. I denne oppgåva skal du visualisere kor stor del av deg dei ulike språka utgjer. Du skal også skrive ein forklaringstekst som du skal bruke under framføringa av språkkroppen. Alle dei ulike språkkroppane skal hengast opp i klasserommet.</a:t>
            </a:r>
            <a:endParaRPr>
              <a:solidFill>
                <a:schemeClr val="dk1"/>
              </a:solidFill>
            </a:endParaRPr>
          </a:p>
          <a:p>
            <a:pPr marL="457200" lvl="0" indent="-311150" algn="l" rtl="0">
              <a:spcBef>
                <a:spcPts val="0"/>
              </a:spcBef>
              <a:spcAft>
                <a:spcPts val="0"/>
              </a:spcAft>
              <a:buClr>
                <a:schemeClr val="dk1"/>
              </a:buClr>
              <a:buSzPts val="1300"/>
              <a:buAutoNum type="arabicPeriod"/>
            </a:pPr>
            <a:r>
              <a:rPr lang="no" b="1">
                <a:solidFill>
                  <a:schemeClr val="dk1"/>
                </a:solidFill>
              </a:rPr>
              <a:t>Femlinjersdikt om språk, skrive på tre ulike språk. </a:t>
            </a:r>
            <a:r>
              <a:rPr lang="no">
                <a:solidFill>
                  <a:schemeClr val="dk1"/>
                </a:solidFill>
              </a:rPr>
              <a:t>I denne oppgåva skal du skrive eit femlinjersdikt som har språk som tema. Diktet skal skrivast på tre ulike språk og limast inn i ein presentasjon.</a:t>
            </a:r>
            <a:endParaRPr>
              <a:solidFill>
                <a:schemeClr val="dk1"/>
              </a:solidFill>
            </a:endParaRPr>
          </a:p>
          <a:p>
            <a:pPr marL="0" lvl="0" indent="0" algn="l" rtl="0">
              <a:spcBef>
                <a:spcPts val="1200"/>
              </a:spcBef>
              <a:spcAft>
                <a:spcPts val="0"/>
              </a:spcAft>
              <a:buNone/>
            </a:pPr>
            <a:r>
              <a:rPr lang="no">
                <a:solidFill>
                  <a:schemeClr val="dk1"/>
                </a:solidFill>
              </a:rPr>
              <a:t>Når du har arbeidd med alle dei tre oppgåvene, skal du framføre heile språkbiografien din gjennom eit digitalt opptak. Førebu deg godt, slik at du snakkar mest mogleg uavhengig av manus. Bruk eit skjermopptaksprogram (til dømes Screencastify), slik at du som snakkar, også vert synleg på skjermen.</a:t>
            </a:r>
            <a:endParaRPr>
              <a:solidFill>
                <a:schemeClr val="dk1"/>
              </a:solidFill>
            </a:endParaRPr>
          </a:p>
          <a:p>
            <a:pPr marL="0" lvl="0" indent="0" algn="l" rtl="0">
              <a:spcBef>
                <a:spcPts val="1200"/>
              </a:spcBef>
              <a:spcAft>
                <a:spcPts val="1200"/>
              </a:spcAft>
              <a:buNone/>
            </a:pPr>
            <a:r>
              <a:rPr lang="no">
                <a:solidFill>
                  <a:schemeClr val="dk1"/>
                </a:solidFill>
              </a:rPr>
              <a:t>Vis også fram språkbiografien din for dei heime, og bruk han som eit utgangspunkt for å snakke om språk.</a:t>
            </a:r>
            <a:endParaRPr>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4b454b6-9e0d-47d6-a0fd-eade54d93da9">
      <Terms xmlns="http://schemas.microsoft.com/office/infopath/2007/PartnerControls"/>
    </lcf76f155ced4ddcb4097134ff3c332f>
    <TaxCatchAll xmlns="f43e69bd-7608-4935-a81f-029f86b977d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7AA8417D0D75443AFC19C327AD5BDCE" ma:contentTypeVersion="16" ma:contentTypeDescription="Opprett et nytt dokument." ma:contentTypeScope="" ma:versionID="49cfc2ab6d04c46cfad7fff509e8a495">
  <xsd:schema xmlns:xsd="http://www.w3.org/2001/XMLSchema" xmlns:xs="http://www.w3.org/2001/XMLSchema" xmlns:p="http://schemas.microsoft.com/office/2006/metadata/properties" xmlns:ns2="24b454b6-9e0d-47d6-a0fd-eade54d93da9" xmlns:ns3="f43e69bd-7608-4935-a81f-029f86b977d7" targetNamespace="http://schemas.microsoft.com/office/2006/metadata/properties" ma:root="true" ma:fieldsID="711e54b3f537bb92d0586e277b3868df" ns2:_="" ns3:_="">
    <xsd:import namespace="24b454b6-9e0d-47d6-a0fd-eade54d93da9"/>
    <xsd:import namespace="f43e69bd-7608-4935-a81f-029f86b977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b454b6-9e0d-47d6-a0fd-eade54d93d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7c6b0969-f04a-4485-b47a-264c9c638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43e69bd-7608-4935-a81f-029f86b977d7"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e7ab1839-cc0e-48a8-a059-278cea0b71b9}" ma:internalName="TaxCatchAll" ma:showField="CatchAllData" ma:web="f43e69bd-7608-4935-a81f-029f86b977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67EE0E-1811-4A74-A2EB-48AE2F59C41F}">
  <ds:schemaRefs>
    <ds:schemaRef ds:uri="24b454b6-9e0d-47d6-a0fd-eade54d93da9"/>
    <ds:schemaRef ds:uri="f43e69bd-7608-4935-a81f-029f86b977d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7269969-6923-433B-B7B4-DB7FB423BD0E}">
  <ds:schemaRefs>
    <ds:schemaRef ds:uri="http://schemas.microsoft.com/sharepoint/v3/contenttype/forms"/>
  </ds:schemaRefs>
</ds:datastoreItem>
</file>

<file path=customXml/itemProps3.xml><?xml version="1.0" encoding="utf-8"?>
<ds:datastoreItem xmlns:ds="http://schemas.openxmlformats.org/officeDocument/2006/customXml" ds:itemID="{5EFCBED6-1815-4A58-B92B-A80D802E33DA}">
  <ds:schemaRefs>
    <ds:schemaRef ds:uri="24b454b6-9e0d-47d6-a0fd-eade54d93da9"/>
    <ds:schemaRef ds:uri="f43e69bd-7608-4935-a81f-029f86b977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802</Words>
  <Application>Microsoft Office PowerPoint</Application>
  <PresentationFormat>Skjermframsyning (16:9)</PresentationFormat>
  <Paragraphs>67</Paragraphs>
  <Slides>15</Slides>
  <Notes>13</Notes>
  <HiddenSlides>0</HiddenSlides>
  <MMClips>0</MMClips>
  <ScaleCrop>false</ScaleCrop>
  <HeadingPairs>
    <vt:vector size="6" baseType="variant">
      <vt:variant>
        <vt:lpstr>Brukte skrifter</vt:lpstr>
      </vt:variant>
      <vt:variant>
        <vt:i4>1</vt:i4>
      </vt:variant>
      <vt:variant>
        <vt:lpstr>Tema</vt:lpstr>
      </vt:variant>
      <vt:variant>
        <vt:i4>2</vt:i4>
      </vt:variant>
      <vt:variant>
        <vt:lpstr>Lysbilettitlar</vt:lpstr>
      </vt:variant>
      <vt:variant>
        <vt:i4>15</vt:i4>
      </vt:variant>
    </vt:vector>
  </HeadingPairs>
  <TitlesOfParts>
    <vt:vector size="18" baseType="lpstr">
      <vt:lpstr>Arial</vt:lpstr>
      <vt:lpstr>Simple Light</vt:lpstr>
      <vt:lpstr>Simple Light</vt:lpstr>
      <vt:lpstr>Korleis ser ein språkekspert ut? </vt:lpstr>
      <vt:lpstr>PowerPoint-presentasjon</vt:lpstr>
      <vt:lpstr>PowerPoint-presentasjon</vt:lpstr>
      <vt:lpstr>PowerPoint-presentasjon</vt:lpstr>
      <vt:lpstr>PowerPoint-presentasjon</vt:lpstr>
      <vt:lpstr>PowerPoint-presentasjon</vt:lpstr>
      <vt:lpstr>PowerPoint-presentasjon</vt:lpstr>
      <vt:lpstr>PowerPoint-presentasjon</vt:lpstr>
      <vt:lpstr>Språkbiografien min</vt:lpstr>
      <vt:lpstr>Språkbiografien min – skriv namnet ditt her</vt:lpstr>
      <vt:lpstr>Under ser du døme på ein språkkropp. Når vi fargelegg delar av kroppen med dei ulike språka vi brukar, får vi tydeleg fram kva slags rolle og funksjon dei har for oss.</vt:lpstr>
      <vt:lpstr>Fyll ut språkkroppen din, og skriv ein tekst der du forklarar dei ulike fargane, jamfør eksempelet.</vt:lpstr>
      <vt:lpstr>Skriv eit femlinjersdikt som har språk som tema.  Skriv det på tre språk.</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Korleis ser ein språkekspert ut? </dc:title>
  <cp:lastModifiedBy>Arild Torvund Olsen</cp:lastModifiedBy>
  <cp:revision>1</cp:revision>
  <dcterms:modified xsi:type="dcterms:W3CDTF">2023-02-27T12:56:52Z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0x01010067AA8417D0D75443AFC19C327AD5BDCE</vt:lpwstr>
  </property>
  <property fmtid="{D5CDD505-2E9C-101B-9397-08002B2CF9AE}" pid="3" name="MediaServiceImageTags">
    <vt:lpwstr/>
  </property>
</Properties>
</file>