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9CF19A4-12BA-5BAE-AE0B-7E82CBAFDF53}" name="Jorid Oddveig Saure" initials="JS" userId="S::saurejo@hivolda.no::8a1a61ff-effd-4bb0-9008-67d4fa399d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B438D-CEB3-4158-A706-0ACA3DE2E6A1}" v="5" dt="2024-02-13T08:42:38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>
      <p:cViewPr varScale="1">
        <p:scale>
          <a:sx n="110" d="100"/>
          <a:sy n="110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id Oddveig Saure" userId="S::saurejo@hivolda.no::8a1a61ff-effd-4bb0-9008-67d4fa399d31" providerId="AD" clId="Web-{B027A66F-660B-060F-3CEA-F5633FE91D37}"/>
    <pc:docChg chg="mod modSld">
      <pc:chgData name="Jorid Oddveig Saure" userId="S::saurejo@hivolda.no::8a1a61ff-effd-4bb0-9008-67d4fa399d31" providerId="AD" clId="Web-{B027A66F-660B-060F-3CEA-F5633FE91D37}" dt="2024-01-11T10:13:05.020" v="26"/>
      <pc:docMkLst>
        <pc:docMk/>
      </pc:docMkLst>
      <pc:sldChg chg="addSp delSp modSp mod modClrScheme addCm chgLayout">
        <pc:chgData name="Jorid Oddveig Saure" userId="S::saurejo@hivolda.no::8a1a61ff-effd-4bb0-9008-67d4fa399d31" providerId="AD" clId="Web-{B027A66F-660B-060F-3CEA-F5633FE91D37}" dt="2024-01-11T10:13:05.020" v="26"/>
        <pc:sldMkLst>
          <pc:docMk/>
          <pc:sldMk cId="2973701160" sldId="256"/>
        </pc:sldMkLst>
        <pc:spChg chg="del">
          <ac:chgData name="Jorid Oddveig Saure" userId="S::saurejo@hivolda.no::8a1a61ff-effd-4bb0-9008-67d4fa399d31" providerId="AD" clId="Web-{B027A66F-660B-060F-3CEA-F5633FE91D37}" dt="2024-01-11T10:07:58.969" v="10"/>
          <ac:spMkLst>
            <pc:docMk/>
            <pc:sldMk cId="2973701160" sldId="256"/>
            <ac:spMk id="2" creationId="{F4D76820-0ECE-F286-046A-B208C6F407DC}"/>
          </ac:spMkLst>
        </pc:spChg>
        <pc:spChg chg="del">
          <ac:chgData name="Jorid Oddveig Saure" userId="S::saurejo@hivolda.no::8a1a61ff-effd-4bb0-9008-67d4fa399d31" providerId="AD" clId="Web-{B027A66F-660B-060F-3CEA-F5633FE91D37}" dt="2024-01-11T10:07:58.969" v="10"/>
          <ac:spMkLst>
            <pc:docMk/>
            <pc:sldMk cId="2973701160" sldId="256"/>
            <ac:spMk id="3" creationId="{E515B5EA-673A-1E22-651D-E0DD23BCC3A6}"/>
          </ac:spMkLst>
        </pc:spChg>
        <pc:spChg chg="add del">
          <ac:chgData name="Jorid Oddveig Saure" userId="S::saurejo@hivolda.no::8a1a61ff-effd-4bb0-9008-67d4fa399d31" providerId="AD" clId="Web-{B027A66F-660B-060F-3CEA-F5633FE91D37}" dt="2024-01-11T10:09:04.048" v="24"/>
          <ac:spMkLst>
            <pc:docMk/>
            <pc:sldMk cId="2973701160" sldId="256"/>
            <ac:spMk id="4" creationId="{1449AB9F-AFB8-F99B-46F4-E1FFAB8D49A8}"/>
          </ac:spMkLst>
        </pc:spChg>
        <pc:spChg chg="add del mod">
          <ac:chgData name="Jorid Oddveig Saure" userId="S::saurejo@hivolda.no::8a1a61ff-effd-4bb0-9008-67d4fa399d31" providerId="AD" clId="Web-{B027A66F-660B-060F-3CEA-F5633FE91D37}" dt="2024-01-11T10:08:40.032" v="15"/>
          <ac:spMkLst>
            <pc:docMk/>
            <pc:sldMk cId="2973701160" sldId="256"/>
            <ac:spMk id="5" creationId="{4833DA8C-3A03-2DF6-53D0-57DE354791A6}"/>
          </ac:spMkLst>
        </pc:spChg>
        <pc:spChg chg="add del mod">
          <ac:chgData name="Jorid Oddveig Saure" userId="S::saurejo@hivolda.no::8a1a61ff-effd-4bb0-9008-67d4fa399d31" providerId="AD" clId="Web-{B027A66F-660B-060F-3CEA-F5633FE91D37}" dt="2024-01-11T10:08:55.048" v="19"/>
          <ac:spMkLst>
            <pc:docMk/>
            <pc:sldMk cId="2973701160" sldId="256"/>
            <ac:spMk id="6" creationId="{642AB99A-4770-2543-E1DF-B96554C1AE2A}"/>
          </ac:spMkLst>
        </pc:spChg>
        <pc:spChg chg="add del mod">
          <ac:chgData name="Jorid Oddveig Saure" userId="S::saurejo@hivolda.no::8a1a61ff-effd-4bb0-9008-67d4fa399d31" providerId="AD" clId="Web-{B027A66F-660B-060F-3CEA-F5633FE91D37}" dt="2024-01-11T10:09:01.830" v="23"/>
          <ac:spMkLst>
            <pc:docMk/>
            <pc:sldMk cId="2973701160" sldId="256"/>
            <ac:spMk id="8" creationId="{6A490FCD-5837-09AA-00B9-05D2F16E437B}"/>
          </ac:spMkLst>
        </pc:spChg>
        <pc:spChg chg="del">
          <ac:chgData name="Jorid Oddveig Saure" userId="S::saurejo@hivolda.no::8a1a61ff-effd-4bb0-9008-67d4fa399d31" providerId="AD" clId="Web-{B027A66F-660B-060F-3CEA-F5633FE91D37}" dt="2024-01-11T10:05:49.296" v="2"/>
          <ac:spMkLst>
            <pc:docMk/>
            <pc:sldMk cId="2973701160" sldId="256"/>
            <ac:spMk id="12" creationId="{76953282-5C96-303D-7E9C-F2F984011FE5}"/>
          </ac:spMkLst>
        </pc:spChg>
        <pc:spChg chg="del">
          <ac:chgData name="Jorid Oddveig Saure" userId="S::saurejo@hivolda.no::8a1a61ff-effd-4bb0-9008-67d4fa399d31" providerId="AD" clId="Web-{B027A66F-660B-060F-3CEA-F5633FE91D37}" dt="2024-01-11T10:05:51.093" v="3"/>
          <ac:spMkLst>
            <pc:docMk/>
            <pc:sldMk cId="2973701160" sldId="256"/>
            <ac:spMk id="13" creationId="{0B2DA67B-F682-C11B-6894-F0417174AD0B}"/>
          </ac:spMkLst>
        </pc:spChg>
        <pc:spChg chg="del">
          <ac:chgData name="Jorid Oddveig Saure" userId="S::saurejo@hivolda.no::8a1a61ff-effd-4bb0-9008-67d4fa399d31" providerId="AD" clId="Web-{B027A66F-660B-060F-3CEA-F5633FE91D37}" dt="2024-01-11T10:05:47.421" v="1"/>
          <ac:spMkLst>
            <pc:docMk/>
            <pc:sldMk cId="2973701160" sldId="256"/>
            <ac:spMk id="14" creationId="{611F5E83-A0CC-DE4D-FBCB-7144B412283C}"/>
          </ac:spMkLst>
        </pc:spChg>
        <pc:spChg chg="del">
          <ac:chgData name="Jorid Oddveig Saure" userId="S::saurejo@hivolda.no::8a1a61ff-effd-4bb0-9008-67d4fa399d31" providerId="AD" clId="Web-{B027A66F-660B-060F-3CEA-F5633FE91D37}" dt="2024-01-11T10:05:46.093" v="0"/>
          <ac:spMkLst>
            <pc:docMk/>
            <pc:sldMk cId="2973701160" sldId="256"/>
            <ac:spMk id="15" creationId="{8D6C71D1-0E46-2635-FB61-EDB98F95ADE6}"/>
          </ac:spMkLst>
        </pc:spChg>
        <pc:picChg chg="mod">
          <ac:chgData name="Jorid Oddveig Saure" userId="S::saurejo@hivolda.no::8a1a61ff-effd-4bb0-9008-67d4fa399d31" providerId="AD" clId="Web-{B027A66F-660B-060F-3CEA-F5633FE91D37}" dt="2024-01-11T10:07:02.437" v="9" actId="14100"/>
          <ac:picMkLst>
            <pc:docMk/>
            <pc:sldMk cId="2973701160" sldId="256"/>
            <ac:picMk id="7" creationId="{0C094E76-BA66-E884-9D48-1680A9DD8A7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orid Oddveig Saure" userId="S::saurejo@hivolda.no::8a1a61ff-effd-4bb0-9008-67d4fa399d31" providerId="AD" clId="Web-{B027A66F-660B-060F-3CEA-F5633FE91D37}" dt="2024-01-11T10:13:05.020" v="26"/>
              <pc2:cmMkLst xmlns:pc2="http://schemas.microsoft.com/office/powerpoint/2019/9/main/command">
                <pc:docMk/>
                <pc:sldMk cId="2973701160" sldId="256"/>
                <pc2:cmMk id="{60B95D50-4227-452B-A538-A8E4D640FF36}"/>
              </pc2:cmMkLst>
            </pc226:cmChg>
          </p:ext>
        </pc:extLst>
      </pc:sldChg>
    </pc:docChg>
  </pc:docChgLst>
  <pc:docChgLst>
    <pc:chgData name="Arild Torvund Olsen" userId="3423d729-1e8d-4c10-9ef2-90385d563038" providerId="ADAL" clId="{F86B438D-CEB3-4158-A706-0ACA3DE2E6A1}"/>
    <pc:docChg chg="modSld">
      <pc:chgData name="Arild Torvund Olsen" userId="3423d729-1e8d-4c10-9ef2-90385d563038" providerId="ADAL" clId="{F86B438D-CEB3-4158-A706-0ACA3DE2E6A1}" dt="2024-02-13T08:42:57.459" v="18" actId="20577"/>
      <pc:docMkLst>
        <pc:docMk/>
      </pc:docMkLst>
      <pc:sldChg chg="addSp delSp modSp mod delCm">
        <pc:chgData name="Arild Torvund Olsen" userId="3423d729-1e8d-4c10-9ef2-90385d563038" providerId="ADAL" clId="{F86B438D-CEB3-4158-A706-0ACA3DE2E6A1}" dt="2024-02-13T08:42:57.459" v="18" actId="20577"/>
        <pc:sldMkLst>
          <pc:docMk/>
          <pc:sldMk cId="2973701160" sldId="256"/>
        </pc:sldMkLst>
        <pc:spChg chg="add del mod">
          <ac:chgData name="Arild Torvund Olsen" userId="3423d729-1e8d-4c10-9ef2-90385d563038" providerId="ADAL" clId="{F86B438D-CEB3-4158-A706-0ACA3DE2E6A1}" dt="2024-02-13T08:41:17.443" v="3"/>
          <ac:spMkLst>
            <pc:docMk/>
            <pc:sldMk cId="2973701160" sldId="256"/>
            <ac:spMk id="2" creationId="{D10BF089-9EFB-61CA-3251-A441932F8C9F}"/>
          </ac:spMkLst>
        </pc:spChg>
        <pc:spChg chg="add mod">
          <ac:chgData name="Arild Torvund Olsen" userId="3423d729-1e8d-4c10-9ef2-90385d563038" providerId="ADAL" clId="{F86B438D-CEB3-4158-A706-0ACA3DE2E6A1}" dt="2024-02-13T08:42:57.459" v="18" actId="20577"/>
          <ac:spMkLst>
            <pc:docMk/>
            <pc:sldMk cId="2973701160" sldId="256"/>
            <ac:spMk id="3" creationId="{C6E319A1-7015-1285-5E4E-57E12440CB61}"/>
          </ac:spMkLst>
        </pc:spChg>
        <pc:spChg chg="add mod">
          <ac:chgData name="Arild Torvund Olsen" userId="3423d729-1e8d-4c10-9ef2-90385d563038" providerId="ADAL" clId="{F86B438D-CEB3-4158-A706-0ACA3DE2E6A1}" dt="2024-02-13T08:42:08.434" v="8" actId="1076"/>
          <ac:spMkLst>
            <pc:docMk/>
            <pc:sldMk cId="2973701160" sldId="256"/>
            <ac:spMk id="4" creationId="{B7537A59-FCC5-5B35-A566-FC44EA003781}"/>
          </ac:spMkLst>
        </pc:spChg>
        <pc:spChg chg="add mod">
          <ac:chgData name="Arild Torvund Olsen" userId="3423d729-1e8d-4c10-9ef2-90385d563038" providerId="ADAL" clId="{F86B438D-CEB3-4158-A706-0ACA3DE2E6A1}" dt="2024-02-13T08:42:35.280" v="10" actId="1076"/>
          <ac:spMkLst>
            <pc:docMk/>
            <pc:sldMk cId="2973701160" sldId="256"/>
            <ac:spMk id="5" creationId="{488C6369-8131-DDE8-ADD6-F9F0896CDDE6}"/>
          </ac:spMkLst>
        </pc:spChg>
        <pc:spChg chg="add mod">
          <ac:chgData name="Arild Torvund Olsen" userId="3423d729-1e8d-4c10-9ef2-90385d563038" providerId="ADAL" clId="{F86B438D-CEB3-4158-A706-0ACA3DE2E6A1}" dt="2024-02-13T08:42:50.785" v="12" actId="1076"/>
          <ac:spMkLst>
            <pc:docMk/>
            <pc:sldMk cId="2973701160" sldId="256"/>
            <ac:spMk id="6" creationId="{E317D733-5757-C50F-CAC8-72795E122C1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rild Torvund Olsen" userId="3423d729-1e8d-4c10-9ef2-90385d563038" providerId="ADAL" clId="{F86B438D-CEB3-4158-A706-0ACA3DE2E6A1}" dt="2024-02-13T08:40:58.031" v="0"/>
              <pc2:cmMkLst xmlns:pc2="http://schemas.microsoft.com/office/powerpoint/2019/9/main/command">
                <pc:docMk/>
                <pc:sldMk cId="2973701160" sldId="256"/>
                <pc2:cmMk id="{60B95D50-4227-452B-A538-A8E4D640FF36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90C58E-0D9D-BB9F-2932-75BC95EC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7690D18-41E6-ED31-7DF4-C3AC94F95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71561F-71F7-EDE4-5063-2B7C7699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E9D8B7-D2FE-9796-BB14-AAAA398C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8F31F3-A5B7-61FA-25B2-EF042A22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5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8F486-0AB9-8C68-B2B5-F41457E72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1955D0-EAD4-D241-451E-7CDFDDC42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B820C3-3EEB-8578-31C5-DFC7CBC3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B4E108-CAF5-F493-A29B-DDA6C784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6A170E-B3FF-C2AF-8373-49B44C1C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7583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46BE72-96E6-8BC1-BC27-7258DE3B2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7439836-302F-1952-E59A-B65A62C5E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789F99-1387-9DD7-EC2E-B9309263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216641-C87E-2D2E-6D2F-0F6206A2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46ACE7-32FC-CFE2-9D79-AFAEBBB4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484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E43917-CB9A-B007-4D80-970748AD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3E9D6C-A885-E2B1-9E21-AC42AA6B4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C81744-C6C0-A708-BD51-3B80D731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9BC405-F528-9671-78A2-6067DDD2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196B75-109A-252B-1A14-04CFAF32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8051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A0C2AD-704E-7BEF-FD39-512A74B3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9BDB2A-8C4A-9C1D-5BFF-F9C79AE97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23AA50-7E65-6E96-068E-2F4E84C6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6C1384B-2196-7D68-1F6A-1871AC24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BFE3FC-BFF0-6819-31F2-AB960370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287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034DF4-619A-6C87-E2CD-067464A6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6D8F2C-5CC5-6A96-17A9-4DE1F28F0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2A02917-1C0A-1CC8-3825-0DB4BFF3D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3C85256-E437-5D70-E926-07226458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ADC23E5-CA34-B41A-FB5E-B94763D3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072292-C2C6-8024-AEC4-21F8AD50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5204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7BFB48-1C88-9560-883F-350821FF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88C206-FEF7-49B4-58AE-B1F3A2BED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0F3CDF5-6448-E9F9-24D8-5740CC1E7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E4FB7BF-6565-E761-51CD-D8DA12FCA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E1DDA99-4D09-DEDE-5612-5B9094F46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1CFB88-0B7C-CDE8-C0B2-BA4C1C9D0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5C8B98-AD87-03B2-20B6-693A0D26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F1EAC95-B6D8-0A68-B63F-E4FB6241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9250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2D941F-A932-12DF-2FF7-7A1C1460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C9BDF6-D462-60E8-0C69-4A208905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DA7ECCB-D229-E809-0074-2001A618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580AF4-FA2B-0779-FFA7-4695B5CF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4682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37104C5-5AB4-7697-9479-D2EBDFF7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68D8DC-0447-308F-8EC4-8AC1F417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4E6CDF-ED64-6950-1514-B6417429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7175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B6E7AF-3DBB-7C23-6FB7-FE88702A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001B50-E1C4-B130-E45F-4B5E6D07C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AAB0D88-D357-2223-9950-7A17FE56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7BFCF0B-82A5-7DBD-34C3-F778DDA2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BCF30A-FC40-A79D-1801-87E99C3D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11DD31-30CA-FCFA-B74A-F2721D04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081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E7BD11-339A-29DE-5593-6923990A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028DC8B-5CA0-9A24-A809-EC978D425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C1DBA7D-6758-1360-6F08-1B2D930FD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949EF5-B5F9-BC4A-39F3-4B7E3B59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37AB47-D610-2502-EE04-B32EB3D6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C73049-86DB-BA2C-BD1D-E729162B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100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F1F1CE7-8A96-0DA2-BAEE-0E3A8E0B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4CE80D-E379-C87D-AEA2-35748754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EF0AEF-0AD8-235A-9636-3482BAEF4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455F-5509-1A47-A390-F4DE31E74D88}" type="datetimeFigureOut">
              <a:rPr lang="nn-NO" smtClean="0"/>
              <a:t>13.02.2024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AD89A4-80C0-19D2-F0B6-87CEC767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A95C41-53AD-2103-EB01-7D4146AD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AD59-9CAF-3E4A-A2C5-515AA6CA2CC9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016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Et bilde som inneholder tekst, skjermbilde, design&#10;&#10;Automatisk generert beskrivelse">
            <a:extLst>
              <a:ext uri="{FF2B5EF4-FFF2-40B4-BE49-F238E27FC236}">
                <a16:creationId xmlns:a16="http://schemas.microsoft.com/office/drawing/2014/main" id="{0C094E76-BA66-E884-9D48-1680A9DD8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" y="-3791"/>
            <a:ext cx="12257314" cy="695665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C6E319A1-7015-1285-5E4E-57E12440CB61}"/>
              </a:ext>
            </a:extLst>
          </p:cNvPr>
          <p:cNvSpPr txBox="1"/>
          <p:nvPr/>
        </p:nvSpPr>
        <p:spPr>
          <a:xfrm>
            <a:off x="339634" y="957943"/>
            <a:ext cx="3013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7537A59-FCC5-5B35-A566-FC44EA003781}"/>
              </a:ext>
            </a:extLst>
          </p:cNvPr>
          <p:cNvSpPr txBox="1"/>
          <p:nvPr/>
        </p:nvSpPr>
        <p:spPr>
          <a:xfrm>
            <a:off x="339634" y="4846320"/>
            <a:ext cx="3013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?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88C6369-8131-DDE8-ADD6-F9F0896CDDE6}"/>
              </a:ext>
            </a:extLst>
          </p:cNvPr>
          <p:cNvSpPr txBox="1"/>
          <p:nvPr/>
        </p:nvSpPr>
        <p:spPr>
          <a:xfrm>
            <a:off x="8904514" y="1049383"/>
            <a:ext cx="3013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317D733-5757-C50F-CAC8-72795E122C17}"/>
              </a:ext>
            </a:extLst>
          </p:cNvPr>
          <p:cNvSpPr txBox="1"/>
          <p:nvPr/>
        </p:nvSpPr>
        <p:spPr>
          <a:xfrm>
            <a:off x="8904514" y="4513608"/>
            <a:ext cx="3013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370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7" ma:contentTypeDescription="Opprett et nytt dokument." ma:contentTypeScope="" ma:versionID="1861dbed6eee229359d860fa81b05c7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4988bc93640c9f3ad57fe00e7532ed15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BD8CC4-3A1F-4E29-AEBE-9A105A045266}">
  <ds:schemaRefs>
    <ds:schemaRef ds:uri="http://schemas.microsoft.com/office/2006/metadata/properties"/>
    <ds:schemaRef ds:uri="http://schemas.microsoft.com/office/infopath/2007/PartnerControls"/>
    <ds:schemaRef ds:uri="24b454b6-9e0d-47d6-a0fd-eade54d93da9"/>
    <ds:schemaRef ds:uri="f43e69bd-7608-4935-a81f-029f86b977d7"/>
  </ds:schemaRefs>
</ds:datastoreItem>
</file>

<file path=customXml/itemProps2.xml><?xml version="1.0" encoding="utf-8"?>
<ds:datastoreItem xmlns:ds="http://schemas.openxmlformats.org/officeDocument/2006/customXml" ds:itemID="{2B0DD273-73CD-404A-95FE-26D0F8ACB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3CBCAF-9D30-40B5-B845-099A9AFA087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2b04c98-3e8b-47a3-97e1-376b9a0197ee}" enabled="0" method="" siteId="{a2b04c98-3e8b-47a3-97e1-376b9a0197e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Breiskjerm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Jorid Oddveig Saure</dc:creator>
  <cp:lastModifiedBy>Arild Torvund Olsen</cp:lastModifiedBy>
  <cp:revision>21</cp:revision>
  <dcterms:created xsi:type="dcterms:W3CDTF">2024-01-11T09:56:20Z</dcterms:created>
  <dcterms:modified xsi:type="dcterms:W3CDTF">2024-02-13T08:43:01Z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