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Auto Pro 2" panose="020B0604020202020204" charset="0"/>
      <p:regular r:id="rId31"/>
    </p:embeddedFont>
    <p:embeddedFont>
      <p:font typeface="Glacial Indifference" panose="020B0604020202020204" charset="0"/>
      <p:regular r:id="rId32"/>
    </p:embeddedFont>
    <p:embeddedFont>
      <p:font typeface="Glacial Indifference Bold" panose="020B0604020202020204" charset="0"/>
      <p:regular r:id="rId33"/>
    </p:embeddedFont>
    <p:embeddedFont>
      <p:font typeface="Glacial Indifference Italics" panose="020B0604020202020204" charset="0"/>
      <p:regular r:id="rId34"/>
    </p:embeddedFont>
    <p:embeddedFont>
      <p:font typeface="League Spartan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B7BC9-FA99-4BF1-AA8E-1F5E41FA9979}" v="38" dt="2026-04-30T10:47:28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247" autoAdjust="0"/>
  </p:normalViewPr>
  <p:slideViewPr>
    <p:cSldViewPr>
      <p:cViewPr varScale="1">
        <p:scale>
          <a:sx n="72" d="100"/>
          <a:sy n="72" d="100"/>
        </p:scale>
        <p:origin x="7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3423d729-1e8d-4c10-9ef2-90385d563038" providerId="ADAL" clId="{D6327E4C-6A42-4DC4-B986-FA85AF57380A}"/>
    <pc:docChg chg="undo custSel addSld delSld modSld">
      <pc:chgData name="Arild Torvund Olsen" userId="3423d729-1e8d-4c10-9ef2-90385d563038" providerId="ADAL" clId="{D6327E4C-6A42-4DC4-B986-FA85AF57380A}" dt="2026-04-30T10:27:51.002" v="197" actId="1076"/>
      <pc:docMkLst>
        <pc:docMk/>
      </pc:docMkLst>
      <pc:sldChg chg="delSp mod setBg">
        <pc:chgData name="Arild Torvund Olsen" userId="3423d729-1e8d-4c10-9ef2-90385d563038" providerId="ADAL" clId="{D6327E4C-6A42-4DC4-B986-FA85AF57380A}" dt="2026-04-30T10:16:55.954" v="19"/>
        <pc:sldMkLst>
          <pc:docMk/>
          <pc:sldMk cId="0" sldId="257"/>
        </pc:sldMkLst>
        <pc:spChg chg="del">
          <ac:chgData name="Arild Torvund Olsen" userId="3423d729-1e8d-4c10-9ef2-90385d563038" providerId="ADAL" clId="{D6327E4C-6A42-4DC4-B986-FA85AF57380A}" dt="2026-04-30T10:16:51.247" v="16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6:49.876" v="15" actId="478"/>
          <ac:spMkLst>
            <pc:docMk/>
            <pc:sldMk cId="0" sldId="257"/>
            <ac:spMk id="3" creationId="{00000000-0000-0000-0000-000000000000}"/>
          </ac:spMkLst>
        </pc:spChg>
      </pc:sldChg>
      <pc:sldChg chg="delSp mod setBg">
        <pc:chgData name="Arild Torvund Olsen" userId="3423d729-1e8d-4c10-9ef2-90385d563038" providerId="ADAL" clId="{D6327E4C-6A42-4DC4-B986-FA85AF57380A}" dt="2026-04-30T10:17:38.014" v="30" actId="478"/>
        <pc:sldMkLst>
          <pc:docMk/>
          <pc:sldMk cId="0" sldId="258"/>
        </pc:sldMkLst>
        <pc:spChg chg="del">
          <ac:chgData name="Arild Torvund Olsen" userId="3423d729-1e8d-4c10-9ef2-90385d563038" providerId="ADAL" clId="{D6327E4C-6A42-4DC4-B986-FA85AF57380A}" dt="2026-04-30T10:17:26.281" v="25" actId="478"/>
          <ac:spMkLst>
            <pc:docMk/>
            <pc:sldMk cId="0" sldId="258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7:25.291" v="24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7:38.014" v="30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7:31.711" v="26" actId="478"/>
          <ac:spMkLst>
            <pc:docMk/>
            <pc:sldMk cId="0" sldId="258"/>
            <ac:spMk id="6" creationId="{00000000-0000-0000-0000-000000000000}"/>
          </ac:spMkLst>
        </pc:spChg>
      </pc:sldChg>
      <pc:sldChg chg="delSp mod setBg">
        <pc:chgData name="Arild Torvund Olsen" userId="3423d729-1e8d-4c10-9ef2-90385d563038" providerId="ADAL" clId="{D6327E4C-6A42-4DC4-B986-FA85AF57380A}" dt="2026-04-30T10:18:40.423" v="44"/>
        <pc:sldMkLst>
          <pc:docMk/>
          <pc:sldMk cId="0" sldId="259"/>
        </pc:sldMkLst>
        <pc:spChg chg="del">
          <ac:chgData name="Arild Torvund Olsen" userId="3423d729-1e8d-4c10-9ef2-90385d563038" providerId="ADAL" clId="{D6327E4C-6A42-4DC4-B986-FA85AF57380A}" dt="2026-04-30T10:18:27.592" v="35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8:31.935" v="39" actId="478"/>
          <ac:spMkLst>
            <pc:docMk/>
            <pc:sldMk cId="0" sldId="259"/>
            <ac:spMk id="5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8:35.164" v="42" actId="478"/>
          <ac:spMkLst>
            <pc:docMk/>
            <pc:sldMk cId="0" sldId="259"/>
            <ac:spMk id="6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8:33.111" v="40" actId="478"/>
          <ac:spMkLst>
            <pc:docMk/>
            <pc:sldMk cId="0" sldId="259"/>
            <ac:spMk id="7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8:28.616" v="36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8:30.134" v="37" actId="478"/>
          <ac:spMkLst>
            <pc:docMk/>
            <pc:sldMk cId="0" sldId="259"/>
            <ac:spMk id="9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8:26.480" v="34" actId="478"/>
          <ac:spMkLst>
            <pc:docMk/>
            <pc:sldMk cId="0" sldId="259"/>
            <ac:spMk id="10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8:30.889" v="38" actId="478"/>
          <ac:spMkLst>
            <pc:docMk/>
            <pc:sldMk cId="0" sldId="259"/>
            <ac:spMk id="1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8:34.062" v="41" actId="478"/>
          <ac:spMkLst>
            <pc:docMk/>
            <pc:sldMk cId="0" sldId="259"/>
            <ac:spMk id="20" creationId="{00000000-0000-0000-0000-000000000000}"/>
          </ac:spMkLst>
        </pc:spChg>
      </pc:sldChg>
      <pc:sldChg chg="delSp mod setBg">
        <pc:chgData name="Arild Torvund Olsen" userId="3423d729-1e8d-4c10-9ef2-90385d563038" providerId="ADAL" clId="{D6327E4C-6A42-4DC4-B986-FA85AF57380A}" dt="2026-04-30T10:20:02.565" v="55" actId="478"/>
        <pc:sldMkLst>
          <pc:docMk/>
          <pc:sldMk cId="0" sldId="260"/>
        </pc:sldMkLst>
        <pc:spChg chg="del">
          <ac:chgData name="Arild Torvund Olsen" userId="3423d729-1e8d-4c10-9ef2-90385d563038" providerId="ADAL" clId="{D6327E4C-6A42-4DC4-B986-FA85AF57380A}" dt="2026-04-30T10:19:52.964" v="50" actId="478"/>
          <ac:spMkLst>
            <pc:docMk/>
            <pc:sldMk cId="0" sldId="260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9:51.882" v="49" actId="478"/>
          <ac:spMkLst>
            <pc:docMk/>
            <pc:sldMk cId="0" sldId="260"/>
            <ac:spMk id="3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0:02.565" v="55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19:56.970" v="51" actId="478"/>
          <ac:spMkLst>
            <pc:docMk/>
            <pc:sldMk cId="0" sldId="260"/>
            <ac:spMk id="9" creationId="{00000000-0000-0000-0000-000000000000}"/>
          </ac:spMkLst>
        </pc:spChg>
      </pc:sldChg>
      <pc:sldChg chg="delSp mod setBg">
        <pc:chgData name="Arild Torvund Olsen" userId="3423d729-1e8d-4c10-9ef2-90385d563038" providerId="ADAL" clId="{D6327E4C-6A42-4DC4-B986-FA85AF57380A}" dt="2026-04-30T10:20:23.949" v="63"/>
        <pc:sldMkLst>
          <pc:docMk/>
          <pc:sldMk cId="0" sldId="261"/>
        </pc:sldMkLst>
        <pc:spChg chg="del">
          <ac:chgData name="Arild Torvund Olsen" userId="3423d729-1e8d-4c10-9ef2-90385d563038" providerId="ADAL" clId="{D6327E4C-6A42-4DC4-B986-FA85AF57380A}" dt="2026-04-30T10:20:20.529" v="60" actId="478"/>
          <ac:spMkLst>
            <pc:docMk/>
            <pc:sldMk cId="0" sldId="261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0:19.655" v="59" actId="478"/>
          <ac:spMkLst>
            <pc:docMk/>
            <pc:sldMk cId="0" sldId="261"/>
            <ac:spMk id="3" creationId="{00000000-0000-0000-0000-000000000000}"/>
          </ac:spMkLst>
        </pc:spChg>
      </pc:sldChg>
      <pc:sldChg chg="delSp mod setBg">
        <pc:chgData name="Arild Torvund Olsen" userId="3423d729-1e8d-4c10-9ef2-90385d563038" providerId="ADAL" clId="{D6327E4C-6A42-4DC4-B986-FA85AF57380A}" dt="2026-04-30T10:21:24.637" v="77" actId="478"/>
        <pc:sldMkLst>
          <pc:docMk/>
          <pc:sldMk cId="0" sldId="265"/>
        </pc:sldMkLst>
        <pc:spChg chg="del">
          <ac:chgData name="Arild Torvund Olsen" userId="3423d729-1e8d-4c10-9ef2-90385d563038" providerId="ADAL" clId="{D6327E4C-6A42-4DC4-B986-FA85AF57380A}" dt="2026-04-30T10:21:10.271" v="70" actId="478"/>
          <ac:spMkLst>
            <pc:docMk/>
            <pc:sldMk cId="0" sldId="265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1:24.637" v="77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1:13.351" v="72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1:12.121" v="71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1:16.884" v="73" actId="478"/>
          <ac:spMkLst>
            <pc:docMk/>
            <pc:sldMk cId="0" sldId="265"/>
            <ac:spMk id="6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1:09.185" v="69" actId="478"/>
          <ac:spMkLst>
            <pc:docMk/>
            <pc:sldMk cId="0" sldId="265"/>
            <ac:spMk id="7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1:05.464" v="67" actId="478"/>
          <ac:spMkLst>
            <pc:docMk/>
            <pc:sldMk cId="0" sldId="265"/>
            <ac:spMk id="8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1:08.193" v="68" actId="478"/>
          <ac:spMkLst>
            <pc:docMk/>
            <pc:sldMk cId="0" sldId="265"/>
            <ac:spMk id="11" creationId="{00000000-0000-0000-0000-000000000000}"/>
          </ac:spMkLst>
        </pc:spChg>
      </pc:sldChg>
      <pc:sldChg chg="delSp modSp mod setBg">
        <pc:chgData name="Arild Torvund Olsen" userId="3423d729-1e8d-4c10-9ef2-90385d563038" providerId="ADAL" clId="{D6327E4C-6A42-4DC4-B986-FA85AF57380A}" dt="2026-04-30T10:22:30.736" v="95" actId="1076"/>
        <pc:sldMkLst>
          <pc:docMk/>
          <pc:sldMk cId="0" sldId="270"/>
        </pc:sldMkLst>
        <pc:spChg chg="del">
          <ac:chgData name="Arild Torvund Olsen" userId="3423d729-1e8d-4c10-9ef2-90385d563038" providerId="ADAL" clId="{D6327E4C-6A42-4DC4-B986-FA85AF57380A}" dt="2026-04-30T10:22:07.195" v="89" actId="478"/>
          <ac:spMkLst>
            <pc:docMk/>
            <pc:sldMk cId="0" sldId="270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2:03.430" v="87" actId="478"/>
          <ac:spMkLst>
            <pc:docMk/>
            <pc:sldMk cId="0" sldId="270"/>
            <ac:spMk id="3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2:21.560" v="91" actId="478"/>
          <ac:spMkLst>
            <pc:docMk/>
            <pc:sldMk cId="0" sldId="270"/>
            <ac:spMk id="4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2:20.384" v="90" actId="478"/>
          <ac:spMkLst>
            <pc:docMk/>
            <pc:sldMk cId="0" sldId="270"/>
            <ac:spMk id="5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2:01.208" v="85" actId="478"/>
          <ac:spMkLst>
            <pc:docMk/>
            <pc:sldMk cId="0" sldId="270"/>
            <ac:spMk id="6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2:00.288" v="84" actId="478"/>
          <ac:spMkLst>
            <pc:docMk/>
            <pc:sldMk cId="0" sldId="270"/>
            <ac:spMk id="7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4-30T10:22:30.736" v="95" actId="1076"/>
          <ac:spMkLst>
            <pc:docMk/>
            <pc:sldMk cId="0" sldId="270"/>
            <ac:spMk id="9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2:02.319" v="86" actId="478"/>
          <ac:spMkLst>
            <pc:docMk/>
            <pc:sldMk cId="0" sldId="270"/>
            <ac:spMk id="11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2:05.933" v="88" actId="478"/>
          <ac:spMkLst>
            <pc:docMk/>
            <pc:sldMk cId="0" sldId="270"/>
            <ac:spMk id="12" creationId="{00000000-0000-0000-0000-000000000000}"/>
          </ac:spMkLst>
        </pc:spChg>
      </pc:sldChg>
      <pc:sldChg chg="delSp mod setBg">
        <pc:chgData name="Arild Torvund Olsen" userId="3423d729-1e8d-4c10-9ef2-90385d563038" providerId="ADAL" clId="{D6327E4C-6A42-4DC4-B986-FA85AF57380A}" dt="2026-04-30T10:23:29.336" v="114" actId="478"/>
        <pc:sldMkLst>
          <pc:docMk/>
          <pc:sldMk cId="0" sldId="271"/>
        </pc:sldMkLst>
        <pc:spChg chg="del">
          <ac:chgData name="Arild Torvund Olsen" userId="3423d729-1e8d-4c10-9ef2-90385d563038" providerId="ADAL" clId="{D6327E4C-6A42-4DC4-B986-FA85AF57380A}" dt="2026-04-30T10:23:18.855" v="107" actId="478"/>
          <ac:spMkLst>
            <pc:docMk/>
            <pc:sldMk cId="0" sldId="271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3:15.722" v="105" actId="478"/>
          <ac:spMkLst>
            <pc:docMk/>
            <pc:sldMk cId="0" sldId="271"/>
            <ac:spMk id="3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3:17.504" v="106" actId="478"/>
          <ac:spMkLst>
            <pc:docMk/>
            <pc:sldMk cId="0" sldId="271"/>
            <ac:spMk id="4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3:26.870" v="112" actId="478"/>
          <ac:spMkLst>
            <pc:docMk/>
            <pc:sldMk cId="0" sldId="271"/>
            <ac:spMk id="5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3:29.336" v="114" actId="478"/>
          <ac:spMkLst>
            <pc:docMk/>
            <pc:sldMk cId="0" sldId="271"/>
            <ac:spMk id="6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3:14.484" v="104" actId="478"/>
          <ac:spMkLst>
            <pc:docMk/>
            <pc:sldMk cId="0" sldId="271"/>
            <ac:spMk id="7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3:28.133" v="113" actId="478"/>
          <ac:spMkLst>
            <pc:docMk/>
            <pc:sldMk cId="0" sldId="271"/>
            <ac:spMk id="8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3:20.777" v="108" actId="478"/>
          <ac:spMkLst>
            <pc:docMk/>
            <pc:sldMk cId="0" sldId="271"/>
            <ac:spMk id="9" creationId="{00000000-0000-0000-0000-000000000000}"/>
          </ac:spMkLst>
        </pc:spChg>
      </pc:sldChg>
      <pc:sldChg chg="modSp mod">
        <pc:chgData name="Arild Torvund Olsen" userId="3423d729-1e8d-4c10-9ef2-90385d563038" providerId="ADAL" clId="{D6327E4C-6A42-4DC4-B986-FA85AF57380A}" dt="2026-04-30T10:27:51.002" v="197" actId="1076"/>
        <pc:sldMkLst>
          <pc:docMk/>
          <pc:sldMk cId="0" sldId="273"/>
        </pc:sldMkLst>
        <pc:picChg chg="mod">
          <ac:chgData name="Arild Torvund Olsen" userId="3423d729-1e8d-4c10-9ef2-90385d563038" providerId="ADAL" clId="{D6327E4C-6A42-4DC4-B986-FA85AF57380A}" dt="2026-04-30T10:27:51.002" v="197" actId="1076"/>
          <ac:picMkLst>
            <pc:docMk/>
            <pc:sldMk cId="0" sldId="273"/>
            <ac:picMk id="4" creationId="{A089D8C6-465F-1F67-51B7-34A607712169}"/>
          </ac:picMkLst>
        </pc:picChg>
      </pc:sldChg>
      <pc:sldChg chg="delSp mod setBg">
        <pc:chgData name="Arild Torvund Olsen" userId="3423d729-1e8d-4c10-9ef2-90385d563038" providerId="ADAL" clId="{D6327E4C-6A42-4DC4-B986-FA85AF57380A}" dt="2026-04-30T10:24:01.717" v="125"/>
        <pc:sldMkLst>
          <pc:docMk/>
          <pc:sldMk cId="0" sldId="275"/>
        </pc:sldMkLst>
        <pc:spChg chg="del">
          <ac:chgData name="Arild Torvund Olsen" userId="3423d729-1e8d-4c10-9ef2-90385d563038" providerId="ADAL" clId="{D6327E4C-6A42-4DC4-B986-FA85AF57380A}" dt="2026-04-30T10:23:58.757" v="122" actId="478"/>
          <ac:spMkLst>
            <pc:docMk/>
            <pc:sldMk cId="0" sldId="275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3:57.274" v="121" actId="478"/>
          <ac:spMkLst>
            <pc:docMk/>
            <pc:sldMk cId="0" sldId="275"/>
            <ac:spMk id="5" creationId="{00000000-0000-0000-0000-000000000000}"/>
          </ac:spMkLst>
        </pc:spChg>
      </pc:sldChg>
      <pc:sldChg chg="addSp delSp modSp mod setBg">
        <pc:chgData name="Arild Torvund Olsen" userId="3423d729-1e8d-4c10-9ef2-90385d563038" providerId="ADAL" clId="{D6327E4C-6A42-4DC4-B986-FA85AF57380A}" dt="2026-04-30T10:25:45.113" v="155" actId="14100"/>
        <pc:sldMkLst>
          <pc:docMk/>
          <pc:sldMk cId="0" sldId="277"/>
        </pc:sldMkLst>
        <pc:spChg chg="del">
          <ac:chgData name="Arild Torvund Olsen" userId="3423d729-1e8d-4c10-9ef2-90385d563038" providerId="ADAL" clId="{D6327E4C-6A42-4DC4-B986-FA85AF57380A}" dt="2026-04-30T10:25:02.665" v="142" actId="478"/>
          <ac:spMkLst>
            <pc:docMk/>
            <pc:sldMk cId="0" sldId="277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4:59.707" v="141" actId="478"/>
          <ac:spMkLst>
            <pc:docMk/>
            <pc:sldMk cId="0" sldId="277"/>
            <ac:spMk id="3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4:57.142" v="140" actId="478"/>
          <ac:spMkLst>
            <pc:docMk/>
            <pc:sldMk cId="0" sldId="277"/>
            <ac:spMk id="5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4-30T10:25:45.113" v="155" actId="14100"/>
          <ac:spMkLst>
            <pc:docMk/>
            <pc:sldMk cId="0" sldId="277"/>
            <ac:spMk id="16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4-30T10:25:26.930" v="151" actId="14100"/>
          <ac:spMkLst>
            <pc:docMk/>
            <pc:sldMk cId="0" sldId="277"/>
            <ac:spMk id="17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4-30T10:25:36.445" v="153" actId="14100"/>
          <ac:spMkLst>
            <pc:docMk/>
            <pc:sldMk cId="0" sldId="277"/>
            <ac:spMk id="21" creationId="{00000000-0000-0000-0000-000000000000}"/>
          </ac:spMkLst>
        </pc:spChg>
        <pc:grpChg chg="del">
          <ac:chgData name="Arild Torvund Olsen" userId="3423d729-1e8d-4c10-9ef2-90385d563038" providerId="ADAL" clId="{D6327E4C-6A42-4DC4-B986-FA85AF57380A}" dt="2026-04-30T10:24:54.174" v="137" actId="478"/>
          <ac:grpSpMkLst>
            <pc:docMk/>
            <pc:sldMk cId="0" sldId="277"/>
            <ac:grpSpMk id="7" creationId="{00000000-0000-0000-0000-000000000000}"/>
          </ac:grpSpMkLst>
        </pc:grpChg>
        <pc:grpChg chg="del">
          <ac:chgData name="Arild Torvund Olsen" userId="3423d729-1e8d-4c10-9ef2-90385d563038" providerId="ADAL" clId="{D6327E4C-6A42-4DC4-B986-FA85AF57380A}" dt="2026-04-30T10:24:55.127" v="138" actId="478"/>
          <ac:grpSpMkLst>
            <pc:docMk/>
            <pc:sldMk cId="0" sldId="277"/>
            <ac:grpSpMk id="11" creationId="{00000000-0000-0000-0000-000000000000}"/>
          </ac:grpSpMkLst>
        </pc:grpChg>
        <pc:grpChg chg="del">
          <ac:chgData name="Arild Torvund Olsen" userId="3423d729-1e8d-4c10-9ef2-90385d563038" providerId="ADAL" clId="{D6327E4C-6A42-4DC4-B986-FA85AF57380A}" dt="2026-04-30T10:24:56.177" v="139" actId="478"/>
          <ac:grpSpMkLst>
            <pc:docMk/>
            <pc:sldMk cId="0" sldId="277"/>
            <ac:grpSpMk id="18" creationId="{00000000-0000-0000-0000-000000000000}"/>
          </ac:grpSpMkLst>
        </pc:grpChg>
        <pc:grpChg chg="add del mod">
          <ac:chgData name="Arild Torvund Olsen" userId="3423d729-1e8d-4c10-9ef2-90385d563038" providerId="ADAL" clId="{D6327E4C-6A42-4DC4-B986-FA85AF57380A}" dt="2026-04-30T10:25:19.886" v="149" actId="478"/>
          <ac:grpSpMkLst>
            <pc:docMk/>
            <pc:sldMk cId="0" sldId="277"/>
            <ac:grpSpMk id="22" creationId="{00000000-0000-0000-0000-000000000000}"/>
          </ac:grpSpMkLst>
        </pc:grpChg>
      </pc:sldChg>
      <pc:sldChg chg="delSp mod setBg">
        <pc:chgData name="Arild Torvund Olsen" userId="3423d729-1e8d-4c10-9ef2-90385d563038" providerId="ADAL" clId="{D6327E4C-6A42-4DC4-B986-FA85AF57380A}" dt="2026-04-30T10:26:33.718" v="167"/>
        <pc:sldMkLst>
          <pc:docMk/>
          <pc:sldMk cId="0" sldId="278"/>
        </pc:sldMkLst>
        <pc:spChg chg="del">
          <ac:chgData name="Arild Torvund Olsen" userId="3423d729-1e8d-4c10-9ef2-90385d563038" providerId="ADAL" clId="{D6327E4C-6A42-4DC4-B986-FA85AF57380A}" dt="2026-04-30T10:26:30.062" v="164" actId="478"/>
          <ac:spMkLst>
            <pc:docMk/>
            <pc:sldMk cId="0" sldId="278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6:29.176" v="163" actId="478"/>
          <ac:spMkLst>
            <pc:docMk/>
            <pc:sldMk cId="0" sldId="278"/>
            <ac:spMk id="5" creationId="{00000000-0000-0000-0000-000000000000}"/>
          </ac:spMkLst>
        </pc:spChg>
      </pc:sldChg>
      <pc:sldChg chg="delSp mod setBg">
        <pc:chgData name="Arild Torvund Olsen" userId="3423d729-1e8d-4c10-9ef2-90385d563038" providerId="ADAL" clId="{D6327E4C-6A42-4DC4-B986-FA85AF57380A}" dt="2026-04-30T10:26:41.515" v="172"/>
        <pc:sldMkLst>
          <pc:docMk/>
          <pc:sldMk cId="0" sldId="279"/>
        </pc:sldMkLst>
        <pc:spChg chg="del">
          <ac:chgData name="Arild Torvund Olsen" userId="3423d729-1e8d-4c10-9ef2-90385d563038" providerId="ADAL" clId="{D6327E4C-6A42-4DC4-B986-FA85AF57380A}" dt="2026-04-30T10:26:36.626" v="168" actId="478"/>
          <ac:spMkLst>
            <pc:docMk/>
            <pc:sldMk cId="0" sldId="279"/>
            <ac:spMk id="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6:37.536" v="169" actId="478"/>
          <ac:spMkLst>
            <pc:docMk/>
            <pc:sldMk cId="0" sldId="279"/>
            <ac:spMk id="8" creationId="{00000000-0000-0000-0000-000000000000}"/>
          </ac:spMkLst>
        </pc:spChg>
      </pc:sldChg>
      <pc:sldChg chg="delSp mod setBg">
        <pc:chgData name="Arild Torvund Olsen" userId="3423d729-1e8d-4c10-9ef2-90385d563038" providerId="ADAL" clId="{D6327E4C-6A42-4DC4-B986-FA85AF57380A}" dt="2026-04-30T10:27:39.130" v="196"/>
        <pc:sldMkLst>
          <pc:docMk/>
          <pc:sldMk cId="0" sldId="281"/>
        </pc:sldMkLst>
        <pc:spChg chg="del">
          <ac:chgData name="Arild Torvund Olsen" userId="3423d729-1e8d-4c10-9ef2-90385d563038" providerId="ADAL" clId="{D6327E4C-6A42-4DC4-B986-FA85AF57380A}" dt="2026-04-30T10:27:34.368" v="194" actId="478"/>
          <ac:spMkLst>
            <pc:docMk/>
            <pc:sldMk cId="0" sldId="281"/>
            <ac:spMk id="4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7:30.328" v="190" actId="478"/>
          <ac:spMkLst>
            <pc:docMk/>
            <pc:sldMk cId="0" sldId="281"/>
            <ac:spMk id="5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7:31.421" v="191" actId="478"/>
          <ac:spMkLst>
            <pc:docMk/>
            <pc:sldMk cId="0" sldId="281"/>
            <ac:spMk id="6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7:29.167" v="189" actId="478"/>
          <ac:spMkLst>
            <pc:docMk/>
            <pc:sldMk cId="0" sldId="281"/>
            <ac:spMk id="7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7:33.315" v="193" actId="478"/>
          <ac:spMkLst>
            <pc:docMk/>
            <pc:sldMk cId="0" sldId="281"/>
            <ac:spMk id="8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7:32.503" v="192" actId="478"/>
          <ac:spMkLst>
            <pc:docMk/>
            <pc:sldMk cId="0" sldId="281"/>
            <ac:spMk id="9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7:24.968" v="186" actId="478"/>
          <ac:spMkLst>
            <pc:docMk/>
            <pc:sldMk cId="0" sldId="281"/>
            <ac:spMk id="10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7:26.297" v="187" actId="478"/>
          <ac:spMkLst>
            <pc:docMk/>
            <pc:sldMk cId="0" sldId="281"/>
            <ac:spMk id="12" creationId="{00000000-0000-0000-0000-000000000000}"/>
          </ac:spMkLst>
        </pc:spChg>
        <pc:spChg chg="del">
          <ac:chgData name="Arild Torvund Olsen" userId="3423d729-1e8d-4c10-9ef2-90385d563038" providerId="ADAL" clId="{D6327E4C-6A42-4DC4-B986-FA85AF57380A}" dt="2026-04-30T10:27:27.672" v="188" actId="478"/>
          <ac:spMkLst>
            <pc:docMk/>
            <pc:sldMk cId="0" sldId="281"/>
            <ac:spMk id="20" creationId="{00000000-0000-0000-0000-000000000000}"/>
          </ac:spMkLst>
        </pc:spChg>
      </pc:sldChg>
      <pc:sldChg chg="delSp add del mod">
        <pc:chgData name="Arild Torvund Olsen" userId="3423d729-1e8d-4c10-9ef2-90385d563038" providerId="ADAL" clId="{D6327E4C-6A42-4DC4-B986-FA85AF57380A}" dt="2026-04-30T10:20:15.963" v="58" actId="47"/>
        <pc:sldMkLst>
          <pc:docMk/>
          <pc:sldMk cId="886917" sldId="286"/>
        </pc:sldMkLst>
        <pc:spChg chg="del">
          <ac:chgData name="Arild Torvund Olsen" userId="3423d729-1e8d-4c10-9ef2-90385d563038" providerId="ADAL" clId="{D6327E4C-6A42-4DC4-B986-FA85AF57380A}" dt="2026-04-30T10:20:11.887" v="57" actId="478"/>
          <ac:spMkLst>
            <pc:docMk/>
            <pc:sldMk cId="886917" sldId="286"/>
            <ac:spMk id="4" creationId="{2F658614-09DF-26C0-E72A-94338B1B4A12}"/>
          </ac:spMkLst>
        </pc:spChg>
      </pc:sldChg>
      <pc:sldChg chg="delSp add del mod">
        <pc:chgData name="Arild Torvund Olsen" userId="3423d729-1e8d-4c10-9ef2-90385d563038" providerId="ADAL" clId="{D6327E4C-6A42-4DC4-B986-FA85AF57380A}" dt="2026-04-30T10:26:26.591" v="162" actId="47"/>
        <pc:sldMkLst>
          <pc:docMk/>
          <pc:sldMk cId="891019603" sldId="286"/>
        </pc:sldMkLst>
        <pc:spChg chg="del">
          <ac:chgData name="Arild Torvund Olsen" userId="3423d729-1e8d-4c10-9ef2-90385d563038" providerId="ADAL" clId="{D6327E4C-6A42-4DC4-B986-FA85AF57380A}" dt="2026-04-30T10:26:16.628" v="158" actId="478"/>
          <ac:spMkLst>
            <pc:docMk/>
            <pc:sldMk cId="891019603" sldId="286"/>
            <ac:spMk id="3" creationId="{9052397F-C62A-1A0A-30FD-069AC39F79E3}"/>
          </ac:spMkLst>
        </pc:spChg>
        <pc:spChg chg="del">
          <ac:chgData name="Arild Torvund Olsen" userId="3423d729-1e8d-4c10-9ef2-90385d563038" providerId="ADAL" clId="{D6327E4C-6A42-4DC4-B986-FA85AF57380A}" dt="2026-04-30T10:26:19.823" v="160" actId="478"/>
          <ac:spMkLst>
            <pc:docMk/>
            <pc:sldMk cId="891019603" sldId="286"/>
            <ac:spMk id="4" creationId="{56EED6E4-EE7C-6D89-2942-4574A1375B48}"/>
          </ac:spMkLst>
        </pc:spChg>
        <pc:spChg chg="del">
          <ac:chgData name="Arild Torvund Olsen" userId="3423d729-1e8d-4c10-9ef2-90385d563038" providerId="ADAL" clId="{D6327E4C-6A42-4DC4-B986-FA85AF57380A}" dt="2026-04-30T10:26:15.217" v="157" actId="478"/>
          <ac:spMkLst>
            <pc:docMk/>
            <pc:sldMk cId="891019603" sldId="286"/>
            <ac:spMk id="6" creationId="{A061D461-7E16-2873-04B4-D48BCA6A4128}"/>
          </ac:spMkLst>
        </pc:spChg>
        <pc:spChg chg="del">
          <ac:chgData name="Arild Torvund Olsen" userId="3423d729-1e8d-4c10-9ef2-90385d563038" providerId="ADAL" clId="{D6327E4C-6A42-4DC4-B986-FA85AF57380A}" dt="2026-04-30T10:26:18.177" v="159" actId="478"/>
          <ac:spMkLst>
            <pc:docMk/>
            <pc:sldMk cId="891019603" sldId="286"/>
            <ac:spMk id="7" creationId="{9F2E6FF5-979A-7EE9-2BC5-62927CA4918C}"/>
          </ac:spMkLst>
        </pc:spChg>
        <pc:spChg chg="del">
          <ac:chgData name="Arild Torvund Olsen" userId="3423d729-1e8d-4c10-9ef2-90385d563038" providerId="ADAL" clId="{D6327E4C-6A42-4DC4-B986-FA85AF57380A}" dt="2026-04-30T10:26:21.711" v="161" actId="478"/>
          <ac:spMkLst>
            <pc:docMk/>
            <pc:sldMk cId="891019603" sldId="286"/>
            <ac:spMk id="8" creationId="{0204AE15-34A7-0790-C353-533CD4E91B38}"/>
          </ac:spMkLst>
        </pc:spChg>
      </pc:sldChg>
      <pc:sldChg chg="delSp add del mod">
        <pc:chgData name="Arild Torvund Olsen" userId="3423d729-1e8d-4c10-9ef2-90385d563038" providerId="ADAL" clId="{D6327E4C-6A42-4DC4-B986-FA85AF57380A}" dt="2026-04-30T10:23:11.198" v="103" actId="47"/>
        <pc:sldMkLst>
          <pc:docMk/>
          <pc:sldMk cId="1213138470" sldId="286"/>
        </pc:sldMkLst>
        <pc:spChg chg="del">
          <ac:chgData name="Arild Torvund Olsen" userId="3423d729-1e8d-4c10-9ef2-90385d563038" providerId="ADAL" clId="{D6327E4C-6A42-4DC4-B986-FA85AF57380A}" dt="2026-04-30T10:22:45.371" v="99" actId="478"/>
          <ac:spMkLst>
            <pc:docMk/>
            <pc:sldMk cId="1213138470" sldId="286"/>
            <ac:spMk id="10" creationId="{00FA3F50-42D9-A840-7939-D7CAEA24276F}"/>
          </ac:spMkLst>
        </pc:spChg>
        <pc:spChg chg="del">
          <ac:chgData name="Arild Torvund Olsen" userId="3423d729-1e8d-4c10-9ef2-90385d563038" providerId="ADAL" clId="{D6327E4C-6A42-4DC4-B986-FA85AF57380A}" dt="2026-04-30T10:22:57.326" v="101" actId="478"/>
          <ac:spMkLst>
            <pc:docMk/>
            <pc:sldMk cId="1213138470" sldId="286"/>
            <ac:spMk id="12" creationId="{FFF90230-5867-3857-1EDE-AC532EE03E95}"/>
          </ac:spMkLst>
        </pc:spChg>
        <pc:spChg chg="del">
          <ac:chgData name="Arild Torvund Olsen" userId="3423d729-1e8d-4c10-9ef2-90385d563038" providerId="ADAL" clId="{D6327E4C-6A42-4DC4-B986-FA85AF57380A}" dt="2026-04-30T10:22:59.756" v="102" actId="478"/>
          <ac:spMkLst>
            <pc:docMk/>
            <pc:sldMk cId="1213138470" sldId="286"/>
            <ac:spMk id="13" creationId="{DAD36659-8DA4-9A0F-E230-757BAF4A4460}"/>
          </ac:spMkLst>
        </pc:spChg>
        <pc:spChg chg="del">
          <ac:chgData name="Arild Torvund Olsen" userId="3423d729-1e8d-4c10-9ef2-90385d563038" providerId="ADAL" clId="{D6327E4C-6A42-4DC4-B986-FA85AF57380A}" dt="2026-04-30T10:22:55.167" v="100" actId="478"/>
          <ac:spMkLst>
            <pc:docMk/>
            <pc:sldMk cId="1213138470" sldId="286"/>
            <ac:spMk id="14" creationId="{953B394B-6434-DA9D-37EE-A56E4F3F7850}"/>
          </ac:spMkLst>
        </pc:spChg>
        <pc:spChg chg="del">
          <ac:chgData name="Arild Torvund Olsen" userId="3423d729-1e8d-4c10-9ef2-90385d563038" providerId="ADAL" clId="{D6327E4C-6A42-4DC4-B986-FA85AF57380A}" dt="2026-04-30T10:22:43.243" v="98" actId="478"/>
          <ac:spMkLst>
            <pc:docMk/>
            <pc:sldMk cId="1213138470" sldId="286"/>
            <ac:spMk id="15" creationId="{E3D6709E-6C8A-DD7D-AF46-071F69A9E81C}"/>
          </ac:spMkLst>
        </pc:spChg>
      </pc:sldChg>
      <pc:sldChg chg="delSp add del mod">
        <pc:chgData name="Arild Torvund Olsen" userId="3423d729-1e8d-4c10-9ef2-90385d563038" providerId="ADAL" clId="{D6327E4C-6A42-4DC4-B986-FA85AF57380A}" dt="2026-04-30T10:23:54.969" v="120" actId="47"/>
        <pc:sldMkLst>
          <pc:docMk/>
          <pc:sldMk cId="1307612823" sldId="286"/>
        </pc:sldMkLst>
        <pc:spChg chg="del">
          <ac:chgData name="Arild Torvund Olsen" userId="3423d729-1e8d-4c10-9ef2-90385d563038" providerId="ADAL" clId="{D6327E4C-6A42-4DC4-B986-FA85AF57380A}" dt="2026-04-30T10:23:48.328" v="118" actId="478"/>
          <ac:spMkLst>
            <pc:docMk/>
            <pc:sldMk cId="1307612823" sldId="286"/>
            <ac:spMk id="3" creationId="{DAD000F9-CDFD-F664-B21D-0A77D939AC5E}"/>
          </ac:spMkLst>
        </pc:spChg>
        <pc:spChg chg="del">
          <ac:chgData name="Arild Torvund Olsen" userId="3423d729-1e8d-4c10-9ef2-90385d563038" providerId="ADAL" clId="{D6327E4C-6A42-4DC4-B986-FA85AF57380A}" dt="2026-04-30T10:23:49.696" v="119" actId="478"/>
          <ac:spMkLst>
            <pc:docMk/>
            <pc:sldMk cId="1307612823" sldId="286"/>
            <ac:spMk id="4" creationId="{EFA07C48-8E07-5E29-2C62-CF13B48B0E4F}"/>
          </ac:spMkLst>
        </pc:spChg>
        <pc:spChg chg="del">
          <ac:chgData name="Arild Torvund Olsen" userId="3423d729-1e8d-4c10-9ef2-90385d563038" providerId="ADAL" clId="{D6327E4C-6A42-4DC4-B986-FA85AF57380A}" dt="2026-04-30T10:23:44.082" v="116" actId="478"/>
          <ac:spMkLst>
            <pc:docMk/>
            <pc:sldMk cId="1307612823" sldId="286"/>
            <ac:spMk id="6" creationId="{9DA47D7E-BD64-C256-352F-0A95E76C7510}"/>
          </ac:spMkLst>
        </pc:spChg>
        <pc:spChg chg="del">
          <ac:chgData name="Arild Torvund Olsen" userId="3423d729-1e8d-4c10-9ef2-90385d563038" providerId="ADAL" clId="{D6327E4C-6A42-4DC4-B986-FA85AF57380A}" dt="2026-04-30T10:23:45.911" v="117" actId="478"/>
          <ac:spMkLst>
            <pc:docMk/>
            <pc:sldMk cId="1307612823" sldId="286"/>
            <ac:spMk id="7" creationId="{1F75CDBF-F594-2485-4BF3-B08F1BE18408}"/>
          </ac:spMkLst>
        </pc:spChg>
      </pc:sldChg>
      <pc:sldChg chg="delSp add del mod">
        <pc:chgData name="Arild Torvund Olsen" userId="3423d729-1e8d-4c10-9ef2-90385d563038" providerId="ADAL" clId="{D6327E4C-6A42-4DC4-B986-FA85AF57380A}" dt="2026-04-30T10:18:18.401" v="33" actId="47"/>
        <pc:sldMkLst>
          <pc:docMk/>
          <pc:sldMk cId="1880314119" sldId="286"/>
        </pc:sldMkLst>
        <pc:spChg chg="del">
          <ac:chgData name="Arild Torvund Olsen" userId="3423d729-1e8d-4c10-9ef2-90385d563038" providerId="ADAL" clId="{D6327E4C-6A42-4DC4-B986-FA85AF57380A}" dt="2026-04-30T10:18:13.339" v="32" actId="478"/>
          <ac:spMkLst>
            <pc:docMk/>
            <pc:sldMk cId="1880314119" sldId="286"/>
            <ac:spMk id="3" creationId="{5791DCBF-1083-BFCA-6E34-4DB949D9F45F}"/>
          </ac:spMkLst>
        </pc:spChg>
        <pc:spChg chg="del">
          <ac:chgData name="Arild Torvund Olsen" userId="3423d729-1e8d-4c10-9ef2-90385d563038" providerId="ADAL" clId="{D6327E4C-6A42-4DC4-B986-FA85AF57380A}" dt="2026-04-30T10:18:13.339" v="32" actId="478"/>
          <ac:spMkLst>
            <pc:docMk/>
            <pc:sldMk cId="1880314119" sldId="286"/>
            <ac:spMk id="11" creationId="{FF7792B4-937F-4B05-D4FA-0F54329F7811}"/>
          </ac:spMkLst>
        </pc:spChg>
        <pc:spChg chg="del">
          <ac:chgData name="Arild Torvund Olsen" userId="3423d729-1e8d-4c10-9ef2-90385d563038" providerId="ADAL" clId="{D6327E4C-6A42-4DC4-B986-FA85AF57380A}" dt="2026-04-30T10:18:13.339" v="32" actId="478"/>
          <ac:spMkLst>
            <pc:docMk/>
            <pc:sldMk cId="1880314119" sldId="286"/>
            <ac:spMk id="13" creationId="{180C301F-EBA2-3291-938B-51BB7CC029B5}"/>
          </ac:spMkLst>
        </pc:spChg>
        <pc:spChg chg="del">
          <ac:chgData name="Arild Torvund Olsen" userId="3423d729-1e8d-4c10-9ef2-90385d563038" providerId="ADAL" clId="{D6327E4C-6A42-4DC4-B986-FA85AF57380A}" dt="2026-04-30T10:18:13.339" v="32" actId="478"/>
          <ac:spMkLst>
            <pc:docMk/>
            <pc:sldMk cId="1880314119" sldId="286"/>
            <ac:spMk id="14" creationId="{693DE574-CC45-F893-2DA0-2293FBFBC0BE}"/>
          </ac:spMkLst>
        </pc:spChg>
        <pc:spChg chg="del">
          <ac:chgData name="Arild Torvund Olsen" userId="3423d729-1e8d-4c10-9ef2-90385d563038" providerId="ADAL" clId="{D6327E4C-6A42-4DC4-B986-FA85AF57380A}" dt="2026-04-30T10:18:13.339" v="32" actId="478"/>
          <ac:spMkLst>
            <pc:docMk/>
            <pc:sldMk cId="1880314119" sldId="286"/>
            <ac:spMk id="15" creationId="{440EBCA8-A44D-30E8-3690-7DEB2B100601}"/>
          </ac:spMkLst>
        </pc:spChg>
        <pc:spChg chg="del">
          <ac:chgData name="Arild Torvund Olsen" userId="3423d729-1e8d-4c10-9ef2-90385d563038" providerId="ADAL" clId="{D6327E4C-6A42-4DC4-B986-FA85AF57380A}" dt="2026-04-30T10:18:13.339" v="32" actId="478"/>
          <ac:spMkLst>
            <pc:docMk/>
            <pc:sldMk cId="1880314119" sldId="286"/>
            <ac:spMk id="16" creationId="{12FBF7FB-486D-47FD-8580-306A14D1DEF3}"/>
          </ac:spMkLst>
        </pc:spChg>
        <pc:spChg chg="del">
          <ac:chgData name="Arild Torvund Olsen" userId="3423d729-1e8d-4c10-9ef2-90385d563038" providerId="ADAL" clId="{D6327E4C-6A42-4DC4-B986-FA85AF57380A}" dt="2026-04-30T10:18:13.339" v="32" actId="478"/>
          <ac:spMkLst>
            <pc:docMk/>
            <pc:sldMk cId="1880314119" sldId="286"/>
            <ac:spMk id="17" creationId="{4FC9C84C-3948-8AD3-0EEE-B21323D2286E}"/>
          </ac:spMkLst>
        </pc:spChg>
        <pc:spChg chg="del">
          <ac:chgData name="Arild Torvund Olsen" userId="3423d729-1e8d-4c10-9ef2-90385d563038" providerId="ADAL" clId="{D6327E4C-6A42-4DC4-B986-FA85AF57380A}" dt="2026-04-30T10:18:13.339" v="32" actId="478"/>
          <ac:spMkLst>
            <pc:docMk/>
            <pc:sldMk cId="1880314119" sldId="286"/>
            <ac:spMk id="18" creationId="{2FB14516-CE7B-AA90-99B5-D25CCD637860}"/>
          </ac:spMkLst>
        </pc:spChg>
        <pc:spChg chg="del">
          <ac:chgData name="Arild Torvund Olsen" userId="3423d729-1e8d-4c10-9ef2-90385d563038" providerId="ADAL" clId="{D6327E4C-6A42-4DC4-B986-FA85AF57380A}" dt="2026-04-30T10:18:13.339" v="32" actId="478"/>
          <ac:spMkLst>
            <pc:docMk/>
            <pc:sldMk cId="1880314119" sldId="286"/>
            <ac:spMk id="19" creationId="{93E339AA-D969-ED32-61E0-0B55F540030D}"/>
          </ac:spMkLst>
        </pc:spChg>
        <pc:spChg chg="del">
          <ac:chgData name="Arild Torvund Olsen" userId="3423d729-1e8d-4c10-9ef2-90385d563038" providerId="ADAL" clId="{D6327E4C-6A42-4DC4-B986-FA85AF57380A}" dt="2026-04-30T10:18:13.339" v="32" actId="478"/>
          <ac:spMkLst>
            <pc:docMk/>
            <pc:sldMk cId="1880314119" sldId="286"/>
            <ac:spMk id="21" creationId="{93E4128E-1DE0-BEC3-B75A-9761522A34B6}"/>
          </ac:spMkLst>
        </pc:spChg>
      </pc:sldChg>
      <pc:sldChg chg="delSp modSp add del mod">
        <pc:chgData name="Arild Torvund Olsen" userId="3423d729-1e8d-4c10-9ef2-90385d563038" providerId="ADAL" clId="{D6327E4C-6A42-4DC4-B986-FA85AF57380A}" dt="2026-04-30T10:27:19.604" v="185" actId="47"/>
        <pc:sldMkLst>
          <pc:docMk/>
          <pc:sldMk cId="1964802765" sldId="286"/>
        </pc:sldMkLst>
        <pc:spChg chg="del">
          <ac:chgData name="Arild Torvund Olsen" userId="3423d729-1e8d-4c10-9ef2-90385d563038" providerId="ADAL" clId="{D6327E4C-6A42-4DC4-B986-FA85AF57380A}" dt="2026-04-30T10:27:05.977" v="178" actId="478"/>
          <ac:spMkLst>
            <pc:docMk/>
            <pc:sldMk cId="1964802765" sldId="286"/>
            <ac:spMk id="3" creationId="{C2302959-8540-88A0-E0F0-265DC09F6BC9}"/>
          </ac:spMkLst>
        </pc:spChg>
        <pc:spChg chg="del">
          <ac:chgData name="Arild Torvund Olsen" userId="3423d729-1e8d-4c10-9ef2-90385d563038" providerId="ADAL" clId="{D6327E4C-6A42-4DC4-B986-FA85AF57380A}" dt="2026-04-30T10:27:00.472" v="175" actId="478"/>
          <ac:spMkLst>
            <pc:docMk/>
            <pc:sldMk cId="1964802765" sldId="286"/>
            <ac:spMk id="11" creationId="{3E9401AF-6C92-8860-C252-FFC042D0DA17}"/>
          </ac:spMkLst>
        </pc:spChg>
        <pc:spChg chg="del">
          <ac:chgData name="Arild Torvund Olsen" userId="3423d729-1e8d-4c10-9ef2-90385d563038" providerId="ADAL" clId="{D6327E4C-6A42-4DC4-B986-FA85AF57380A}" dt="2026-04-30T10:27:07.028" v="179" actId="478"/>
          <ac:spMkLst>
            <pc:docMk/>
            <pc:sldMk cId="1964802765" sldId="286"/>
            <ac:spMk id="13" creationId="{C5AA0C22-84CF-6463-6DE0-DEFFD3422797}"/>
          </ac:spMkLst>
        </pc:spChg>
        <pc:spChg chg="del">
          <ac:chgData name="Arild Torvund Olsen" userId="3423d729-1e8d-4c10-9ef2-90385d563038" providerId="ADAL" clId="{D6327E4C-6A42-4DC4-B986-FA85AF57380A}" dt="2026-04-30T10:27:02.563" v="176" actId="478"/>
          <ac:spMkLst>
            <pc:docMk/>
            <pc:sldMk cId="1964802765" sldId="286"/>
            <ac:spMk id="14" creationId="{4C16F129-7635-7D26-89D4-A75C67E502BC}"/>
          </ac:spMkLst>
        </pc:spChg>
        <pc:spChg chg="del">
          <ac:chgData name="Arild Torvund Olsen" userId="3423d729-1e8d-4c10-9ef2-90385d563038" providerId="ADAL" clId="{D6327E4C-6A42-4DC4-B986-FA85AF57380A}" dt="2026-04-30T10:27:04.457" v="177" actId="478"/>
          <ac:spMkLst>
            <pc:docMk/>
            <pc:sldMk cId="1964802765" sldId="286"/>
            <ac:spMk id="15" creationId="{79F8C594-A094-C6B8-1816-5080EB35ABED}"/>
          </ac:spMkLst>
        </pc:spChg>
        <pc:spChg chg="del">
          <ac:chgData name="Arild Torvund Olsen" userId="3423d729-1e8d-4c10-9ef2-90385d563038" providerId="ADAL" clId="{D6327E4C-6A42-4DC4-B986-FA85AF57380A}" dt="2026-04-30T10:26:58.681" v="174" actId="478"/>
          <ac:spMkLst>
            <pc:docMk/>
            <pc:sldMk cId="1964802765" sldId="286"/>
            <ac:spMk id="16" creationId="{E964E264-8FFF-9C05-0675-A57E5FFE20A7}"/>
          </ac:spMkLst>
        </pc:spChg>
        <pc:spChg chg="del">
          <ac:chgData name="Arild Torvund Olsen" userId="3423d729-1e8d-4c10-9ef2-90385d563038" providerId="ADAL" clId="{D6327E4C-6A42-4DC4-B986-FA85AF57380A}" dt="2026-04-30T10:27:15.378" v="184" actId="478"/>
          <ac:spMkLst>
            <pc:docMk/>
            <pc:sldMk cId="1964802765" sldId="286"/>
            <ac:spMk id="17" creationId="{97F57FD7-7CC6-CE48-687B-6C07EDD3A1F2}"/>
          </ac:spMkLst>
        </pc:spChg>
        <pc:spChg chg="del">
          <ac:chgData name="Arild Torvund Olsen" userId="3423d729-1e8d-4c10-9ef2-90385d563038" providerId="ADAL" clId="{D6327E4C-6A42-4DC4-B986-FA85AF57380A}" dt="2026-04-30T10:27:13.570" v="183" actId="478"/>
          <ac:spMkLst>
            <pc:docMk/>
            <pc:sldMk cId="1964802765" sldId="286"/>
            <ac:spMk id="18" creationId="{82A29E32-7D5F-CE14-C910-BDF87956047B}"/>
          </ac:spMkLst>
        </pc:spChg>
        <pc:spChg chg="del mod">
          <ac:chgData name="Arild Torvund Olsen" userId="3423d729-1e8d-4c10-9ef2-90385d563038" providerId="ADAL" clId="{D6327E4C-6A42-4DC4-B986-FA85AF57380A}" dt="2026-04-30T10:27:12.019" v="182" actId="478"/>
          <ac:spMkLst>
            <pc:docMk/>
            <pc:sldMk cId="1964802765" sldId="286"/>
            <ac:spMk id="19" creationId="{13706A1D-90F4-4B12-3B6A-F632670AC1A6}"/>
          </ac:spMkLst>
        </pc:spChg>
        <pc:spChg chg="del">
          <ac:chgData name="Arild Torvund Olsen" userId="3423d729-1e8d-4c10-9ef2-90385d563038" providerId="ADAL" clId="{D6327E4C-6A42-4DC4-B986-FA85AF57380A}" dt="2026-04-30T10:27:09.498" v="180" actId="478"/>
          <ac:spMkLst>
            <pc:docMk/>
            <pc:sldMk cId="1964802765" sldId="286"/>
            <ac:spMk id="21" creationId="{1AE6D8DA-6485-0E03-C45D-D437538D1DD5}"/>
          </ac:spMkLst>
        </pc:spChg>
      </pc:sldChg>
      <pc:sldChg chg="delSp add del mod">
        <pc:chgData name="Arild Torvund Olsen" userId="3423d729-1e8d-4c10-9ef2-90385d563038" providerId="ADAL" clId="{D6327E4C-6A42-4DC4-B986-FA85AF57380A}" dt="2026-04-30T10:22:34.388" v="96" actId="47"/>
        <pc:sldMkLst>
          <pc:docMk/>
          <pc:sldMk cId="2000068637" sldId="286"/>
        </pc:sldMkLst>
        <pc:spChg chg="del">
          <ac:chgData name="Arild Torvund Olsen" userId="3423d729-1e8d-4c10-9ef2-90385d563038" providerId="ADAL" clId="{D6327E4C-6A42-4DC4-B986-FA85AF57380A}" dt="2026-04-30T10:21:50.167" v="82" actId="478"/>
          <ac:spMkLst>
            <pc:docMk/>
            <pc:sldMk cId="2000068637" sldId="286"/>
            <ac:spMk id="8" creationId="{7C0BA10F-BE5F-B21A-2024-7F437837E93B}"/>
          </ac:spMkLst>
        </pc:spChg>
        <pc:spChg chg="del">
          <ac:chgData name="Arild Torvund Olsen" userId="3423d729-1e8d-4c10-9ef2-90385d563038" providerId="ADAL" clId="{D6327E4C-6A42-4DC4-B986-FA85AF57380A}" dt="2026-04-30T10:21:48.646" v="81" actId="478"/>
          <ac:spMkLst>
            <pc:docMk/>
            <pc:sldMk cId="2000068637" sldId="286"/>
            <ac:spMk id="9" creationId="{6327058A-07B4-9D85-539F-C24A490559F7}"/>
          </ac:spMkLst>
        </pc:spChg>
        <pc:spChg chg="del">
          <ac:chgData name="Arild Torvund Olsen" userId="3423d729-1e8d-4c10-9ef2-90385d563038" providerId="ADAL" clId="{D6327E4C-6A42-4DC4-B986-FA85AF57380A}" dt="2026-04-30T10:21:52.935" v="83" actId="478"/>
          <ac:spMkLst>
            <pc:docMk/>
            <pc:sldMk cId="2000068637" sldId="286"/>
            <ac:spMk id="10" creationId="{25A976BE-7BBE-E260-C789-A92B8EC16EC6}"/>
          </ac:spMkLst>
        </pc:spChg>
        <pc:spChg chg="del">
          <ac:chgData name="Arild Torvund Olsen" userId="3423d729-1e8d-4c10-9ef2-90385d563038" providerId="ADAL" clId="{D6327E4C-6A42-4DC4-B986-FA85AF57380A}" dt="2026-04-30T10:21:45.017" v="80" actId="478"/>
          <ac:spMkLst>
            <pc:docMk/>
            <pc:sldMk cId="2000068637" sldId="286"/>
            <ac:spMk id="13" creationId="{62CE7092-27B5-CFEC-47CD-938F2CC8FA29}"/>
          </ac:spMkLst>
        </pc:spChg>
      </pc:sldChg>
      <pc:sldChg chg="delSp add del mod">
        <pc:chgData name="Arild Torvund Olsen" userId="3423d729-1e8d-4c10-9ef2-90385d563038" providerId="ADAL" clId="{D6327E4C-6A42-4DC4-B986-FA85AF57380A}" dt="2026-04-30T10:17:22.061" v="23" actId="47"/>
        <pc:sldMkLst>
          <pc:docMk/>
          <pc:sldMk cId="2890649548" sldId="286"/>
        </pc:sldMkLst>
        <pc:spChg chg="del">
          <ac:chgData name="Arild Torvund Olsen" userId="3423d729-1e8d-4c10-9ef2-90385d563038" providerId="ADAL" clId="{D6327E4C-6A42-4DC4-B986-FA85AF57380A}" dt="2026-04-30T10:17:11.146" v="21" actId="478"/>
          <ac:spMkLst>
            <pc:docMk/>
            <pc:sldMk cId="2890649548" sldId="286"/>
            <ac:spMk id="4" creationId="{C3F13FDB-61AB-5C5B-0193-180F93D7D7F2}"/>
          </ac:spMkLst>
        </pc:spChg>
        <pc:spChg chg="del">
          <ac:chgData name="Arild Torvund Olsen" userId="3423d729-1e8d-4c10-9ef2-90385d563038" providerId="ADAL" clId="{D6327E4C-6A42-4DC4-B986-FA85AF57380A}" dt="2026-04-30T10:17:14.029" v="22" actId="478"/>
          <ac:spMkLst>
            <pc:docMk/>
            <pc:sldMk cId="2890649548" sldId="286"/>
            <ac:spMk id="9" creationId="{325BD011-2A33-FD46-5594-30C157139241}"/>
          </ac:spMkLst>
        </pc:spChg>
      </pc:sldChg>
      <pc:sldChg chg="delSp modSp add del mod">
        <pc:chgData name="Arild Torvund Olsen" userId="3423d729-1e8d-4c10-9ef2-90385d563038" providerId="ADAL" clId="{D6327E4C-6A42-4DC4-B986-FA85AF57380A}" dt="2026-04-30T10:24:51.724" v="136" actId="47"/>
        <pc:sldMkLst>
          <pc:docMk/>
          <pc:sldMk cId="3430933076" sldId="286"/>
        </pc:sldMkLst>
        <pc:spChg chg="del">
          <ac:chgData name="Arild Torvund Olsen" userId="3423d729-1e8d-4c10-9ef2-90385d563038" providerId="ADAL" clId="{D6327E4C-6A42-4DC4-B986-FA85AF57380A}" dt="2026-04-30T10:24:19.065" v="129" actId="478"/>
          <ac:spMkLst>
            <pc:docMk/>
            <pc:sldMk cId="3430933076" sldId="286"/>
            <ac:spMk id="4" creationId="{4361BAEE-D747-A3A4-FCE7-50AD49753733}"/>
          </ac:spMkLst>
        </pc:spChg>
        <pc:spChg chg="del">
          <ac:chgData name="Arild Torvund Olsen" userId="3423d729-1e8d-4c10-9ef2-90385d563038" providerId="ADAL" clId="{D6327E4C-6A42-4DC4-B986-FA85AF57380A}" dt="2026-04-30T10:24:20.417" v="130" actId="478"/>
          <ac:spMkLst>
            <pc:docMk/>
            <pc:sldMk cId="3430933076" sldId="286"/>
            <ac:spMk id="6" creationId="{A4DA920D-5054-C9CF-27D8-726CCB3496E6}"/>
          </ac:spMkLst>
        </pc:spChg>
        <pc:spChg chg="del">
          <ac:chgData name="Arild Torvund Olsen" userId="3423d729-1e8d-4c10-9ef2-90385d563038" providerId="ADAL" clId="{D6327E4C-6A42-4DC4-B986-FA85AF57380A}" dt="2026-04-30T10:24:17.586" v="128" actId="478"/>
          <ac:spMkLst>
            <pc:docMk/>
            <pc:sldMk cId="3430933076" sldId="286"/>
            <ac:spMk id="10" creationId="{D8B410C2-1DD0-F2E2-20FE-782D7BB86207}"/>
          </ac:spMkLst>
        </pc:spChg>
        <pc:spChg chg="del">
          <ac:chgData name="Arild Torvund Olsen" userId="3423d729-1e8d-4c10-9ef2-90385d563038" providerId="ADAL" clId="{D6327E4C-6A42-4DC4-B986-FA85AF57380A}" dt="2026-04-30T10:24:26.113" v="133" actId="478"/>
          <ac:spMkLst>
            <pc:docMk/>
            <pc:sldMk cId="3430933076" sldId="286"/>
            <ac:spMk id="16" creationId="{849F2601-A1AD-8F6C-232B-CEF6203E705F}"/>
          </ac:spMkLst>
        </pc:spChg>
        <pc:spChg chg="del">
          <ac:chgData name="Arild Torvund Olsen" userId="3423d729-1e8d-4c10-9ef2-90385d563038" providerId="ADAL" clId="{D6327E4C-6A42-4DC4-B986-FA85AF57380A}" dt="2026-04-30T10:24:24.270" v="132" actId="478"/>
          <ac:spMkLst>
            <pc:docMk/>
            <pc:sldMk cId="3430933076" sldId="286"/>
            <ac:spMk id="17" creationId="{43CB31AF-F73B-6F35-4F20-40F7BD4A76A1}"/>
          </ac:spMkLst>
        </pc:spChg>
        <pc:spChg chg="del">
          <ac:chgData name="Arild Torvund Olsen" userId="3423d729-1e8d-4c10-9ef2-90385d563038" providerId="ADAL" clId="{D6327E4C-6A42-4DC4-B986-FA85AF57380A}" dt="2026-04-30T10:24:22.513" v="131" actId="478"/>
          <ac:spMkLst>
            <pc:docMk/>
            <pc:sldMk cId="3430933076" sldId="286"/>
            <ac:spMk id="21" creationId="{3FDF0E92-86E4-CF69-4557-D5771935E1DD}"/>
          </ac:spMkLst>
        </pc:spChg>
        <pc:spChg chg="del">
          <ac:chgData name="Arild Torvund Olsen" userId="3423d729-1e8d-4c10-9ef2-90385d563038" providerId="ADAL" clId="{D6327E4C-6A42-4DC4-B986-FA85AF57380A}" dt="2026-04-30T10:24:28.095" v="134" actId="478"/>
          <ac:spMkLst>
            <pc:docMk/>
            <pc:sldMk cId="3430933076" sldId="286"/>
            <ac:spMk id="25" creationId="{6B5382DB-685E-57DD-358F-5D53D29D82DF}"/>
          </ac:spMkLst>
        </pc:spChg>
        <pc:spChg chg="del">
          <ac:chgData name="Arild Torvund Olsen" userId="3423d729-1e8d-4c10-9ef2-90385d563038" providerId="ADAL" clId="{D6327E4C-6A42-4DC4-B986-FA85AF57380A}" dt="2026-04-30T10:24:14.165" v="127" actId="478"/>
          <ac:spMkLst>
            <pc:docMk/>
            <pc:sldMk cId="3430933076" sldId="286"/>
            <ac:spMk id="26" creationId="{4127B5C4-02C1-66E0-64F3-1FAC2D18147E}"/>
          </ac:spMkLst>
        </pc:spChg>
        <pc:grpChg chg="mod">
          <ac:chgData name="Arild Torvund Olsen" userId="3423d729-1e8d-4c10-9ef2-90385d563038" providerId="ADAL" clId="{D6327E4C-6A42-4DC4-B986-FA85AF57380A}" dt="2026-04-30T10:24:44.882" v="135" actId="1076"/>
          <ac:grpSpMkLst>
            <pc:docMk/>
            <pc:sldMk cId="3430933076" sldId="286"/>
            <ac:grpSpMk id="11" creationId="{89A8E368-F736-1992-9AC8-921184923A7B}"/>
          </ac:grpSpMkLst>
        </pc:grpChg>
      </pc:sldChg>
      <pc:sldChg chg="delSp modSp add del mod">
        <pc:chgData name="Arild Torvund Olsen" userId="3423d729-1e8d-4c10-9ef2-90385d563038" providerId="ADAL" clId="{D6327E4C-6A42-4DC4-B986-FA85AF57380A}" dt="2026-04-30T10:16:41.117" v="13" actId="47"/>
        <pc:sldMkLst>
          <pc:docMk/>
          <pc:sldMk cId="3468430013" sldId="286"/>
        </pc:sldMkLst>
        <pc:spChg chg="del">
          <ac:chgData name="Arild Torvund Olsen" userId="3423d729-1e8d-4c10-9ef2-90385d563038" providerId="ADAL" clId="{D6327E4C-6A42-4DC4-B986-FA85AF57380A}" dt="2026-04-30T10:16:13.254" v="2" actId="478"/>
          <ac:spMkLst>
            <pc:docMk/>
            <pc:sldMk cId="3468430013" sldId="286"/>
            <ac:spMk id="4" creationId="{EC96ACCB-3629-65DA-228E-74A9E2F4FF0E}"/>
          </ac:spMkLst>
        </pc:spChg>
        <pc:spChg chg="del">
          <ac:chgData name="Arild Torvund Olsen" userId="3423d729-1e8d-4c10-9ef2-90385d563038" providerId="ADAL" clId="{D6327E4C-6A42-4DC4-B986-FA85AF57380A}" dt="2026-04-30T10:16:14.432" v="3" actId="478"/>
          <ac:spMkLst>
            <pc:docMk/>
            <pc:sldMk cId="3468430013" sldId="286"/>
            <ac:spMk id="5" creationId="{4F154BF8-CE45-726F-AA7F-17D1F3C6CC58}"/>
          </ac:spMkLst>
        </pc:spChg>
        <pc:spChg chg="del">
          <ac:chgData name="Arild Torvund Olsen" userId="3423d729-1e8d-4c10-9ef2-90385d563038" providerId="ADAL" clId="{D6327E4C-6A42-4DC4-B986-FA85AF57380A}" dt="2026-04-30T10:16:22.536" v="8" actId="478"/>
          <ac:spMkLst>
            <pc:docMk/>
            <pc:sldMk cId="3468430013" sldId="286"/>
            <ac:spMk id="6" creationId="{5C407518-9D88-1549-B217-00007CF55526}"/>
          </ac:spMkLst>
        </pc:spChg>
        <pc:spChg chg="del">
          <ac:chgData name="Arild Torvund Olsen" userId="3423d729-1e8d-4c10-9ef2-90385d563038" providerId="ADAL" clId="{D6327E4C-6A42-4DC4-B986-FA85AF57380A}" dt="2026-04-30T10:16:19.264" v="6" actId="478"/>
          <ac:spMkLst>
            <pc:docMk/>
            <pc:sldMk cId="3468430013" sldId="286"/>
            <ac:spMk id="7" creationId="{CF07825C-303E-DE95-1505-DDFB29DCEB10}"/>
          </ac:spMkLst>
        </pc:spChg>
        <pc:spChg chg="del">
          <ac:chgData name="Arild Torvund Olsen" userId="3423d729-1e8d-4c10-9ef2-90385d563038" providerId="ADAL" clId="{D6327E4C-6A42-4DC4-B986-FA85AF57380A}" dt="2026-04-30T10:16:28.730" v="11" actId="478"/>
          <ac:spMkLst>
            <pc:docMk/>
            <pc:sldMk cId="3468430013" sldId="286"/>
            <ac:spMk id="8" creationId="{D8E560D7-0C1C-63BE-2021-018C6E2652B0}"/>
          </ac:spMkLst>
        </pc:spChg>
        <pc:spChg chg="del">
          <ac:chgData name="Arild Torvund Olsen" userId="3423d729-1e8d-4c10-9ef2-90385d563038" providerId="ADAL" clId="{D6327E4C-6A42-4DC4-B986-FA85AF57380A}" dt="2026-04-30T10:16:11.904" v="1" actId="478"/>
          <ac:spMkLst>
            <pc:docMk/>
            <pc:sldMk cId="3468430013" sldId="286"/>
            <ac:spMk id="9" creationId="{083EC55E-23BA-98F3-706A-1B436AC6A10E}"/>
          </ac:spMkLst>
        </pc:spChg>
        <pc:spChg chg="del">
          <ac:chgData name="Arild Torvund Olsen" userId="3423d729-1e8d-4c10-9ef2-90385d563038" providerId="ADAL" clId="{D6327E4C-6A42-4DC4-B986-FA85AF57380A}" dt="2026-04-30T10:16:21.175" v="7" actId="478"/>
          <ac:spMkLst>
            <pc:docMk/>
            <pc:sldMk cId="3468430013" sldId="286"/>
            <ac:spMk id="11" creationId="{166D33C7-E418-45B7-AE57-419AC8E0445B}"/>
          </ac:spMkLst>
        </pc:spChg>
        <pc:spChg chg="del">
          <ac:chgData name="Arild Torvund Olsen" userId="3423d729-1e8d-4c10-9ef2-90385d563038" providerId="ADAL" clId="{D6327E4C-6A42-4DC4-B986-FA85AF57380A}" dt="2026-04-30T10:16:27.471" v="10" actId="478"/>
          <ac:spMkLst>
            <pc:docMk/>
            <pc:sldMk cId="3468430013" sldId="286"/>
            <ac:spMk id="12" creationId="{651A21E7-80B9-2B56-6F07-D8F85410496C}"/>
          </ac:spMkLst>
        </pc:spChg>
        <pc:spChg chg="del">
          <ac:chgData name="Arild Torvund Olsen" userId="3423d729-1e8d-4c10-9ef2-90385d563038" providerId="ADAL" clId="{D6327E4C-6A42-4DC4-B986-FA85AF57380A}" dt="2026-04-30T10:16:25.383" v="9" actId="478"/>
          <ac:spMkLst>
            <pc:docMk/>
            <pc:sldMk cId="3468430013" sldId="286"/>
            <ac:spMk id="13" creationId="{F0770B80-E0B9-8222-7755-48D09AEC131D}"/>
          </ac:spMkLst>
        </pc:spChg>
        <pc:spChg chg="del mod">
          <ac:chgData name="Arild Torvund Olsen" userId="3423d729-1e8d-4c10-9ef2-90385d563038" providerId="ADAL" clId="{D6327E4C-6A42-4DC4-B986-FA85AF57380A}" dt="2026-04-30T10:16:17.543" v="5" actId="478"/>
          <ac:spMkLst>
            <pc:docMk/>
            <pc:sldMk cId="3468430013" sldId="286"/>
            <ac:spMk id="14" creationId="{A08870BE-ED6B-55AE-2FAF-C108CA78F61E}"/>
          </ac:spMkLst>
        </pc:spChg>
      </pc:sldChg>
      <pc:sldChg chg="delSp add del mod">
        <pc:chgData name="Arild Torvund Olsen" userId="3423d729-1e8d-4c10-9ef2-90385d563038" providerId="ADAL" clId="{D6327E4C-6A42-4DC4-B986-FA85AF57380A}" dt="2026-04-30T10:19:49.682" v="48" actId="47"/>
        <pc:sldMkLst>
          <pc:docMk/>
          <pc:sldMk cId="3578292659" sldId="286"/>
        </pc:sldMkLst>
        <pc:spChg chg="del">
          <ac:chgData name="Arild Torvund Olsen" userId="3423d729-1e8d-4c10-9ef2-90385d563038" providerId="ADAL" clId="{D6327E4C-6A42-4DC4-B986-FA85AF57380A}" dt="2026-04-30T10:19:42.026" v="46" actId="478"/>
          <ac:spMkLst>
            <pc:docMk/>
            <pc:sldMk cId="3578292659" sldId="286"/>
            <ac:spMk id="4" creationId="{76129CF1-9D47-1086-3B5E-F96B72A8687F}"/>
          </ac:spMkLst>
        </pc:spChg>
        <pc:spChg chg="del">
          <ac:chgData name="Arild Torvund Olsen" userId="3423d729-1e8d-4c10-9ef2-90385d563038" providerId="ADAL" clId="{D6327E4C-6A42-4DC4-B986-FA85AF57380A}" dt="2026-04-30T10:19:44.185" v="47" actId="478"/>
          <ac:spMkLst>
            <pc:docMk/>
            <pc:sldMk cId="3578292659" sldId="286"/>
            <ac:spMk id="8" creationId="{B7D8E89E-446A-A42E-214B-5AE3B678BDC9}"/>
          </ac:spMkLst>
        </pc:spChg>
      </pc:sldChg>
      <pc:sldChg chg="delSp add del mod">
        <pc:chgData name="Arild Torvund Olsen" userId="3423d729-1e8d-4c10-9ef2-90385d563038" providerId="ADAL" clId="{D6327E4C-6A42-4DC4-B986-FA85AF57380A}" dt="2026-04-30T10:21:34.513" v="78" actId="47"/>
        <pc:sldMkLst>
          <pc:docMk/>
          <pc:sldMk cId="4207864120" sldId="286"/>
        </pc:sldMkLst>
        <pc:spChg chg="del">
          <ac:chgData name="Arild Torvund Olsen" userId="3423d729-1e8d-4c10-9ef2-90385d563038" providerId="ADAL" clId="{D6327E4C-6A42-4DC4-B986-FA85AF57380A}" dt="2026-04-30T10:20:47.440" v="66" actId="478"/>
          <ac:spMkLst>
            <pc:docMk/>
            <pc:sldMk cId="4207864120" sldId="286"/>
            <ac:spMk id="9" creationId="{BEC0F105-CE52-3397-7137-155CC49B2FBB}"/>
          </ac:spMkLst>
        </pc:spChg>
        <pc:spChg chg="del">
          <ac:chgData name="Arild Torvund Olsen" userId="3423d729-1e8d-4c10-9ef2-90385d563038" providerId="ADAL" clId="{D6327E4C-6A42-4DC4-B986-FA85AF57380A}" dt="2026-04-30T10:20:44.537" v="65" actId="478"/>
          <ac:spMkLst>
            <pc:docMk/>
            <pc:sldMk cId="4207864120" sldId="286"/>
            <ac:spMk id="10" creationId="{4639AF8B-0A78-0A4E-7A9F-A3151FF7BDE8}"/>
          </ac:spMkLst>
        </pc:spChg>
      </pc:sldChg>
      <pc:sldChg chg="add del">
        <pc:chgData name="Arild Torvund Olsen" userId="3423d729-1e8d-4c10-9ef2-90385d563038" providerId="ADAL" clId="{D6327E4C-6A42-4DC4-B986-FA85AF57380A}" dt="2026-04-30T10:16:42.128" v="14" actId="47"/>
        <pc:sldMkLst>
          <pc:docMk/>
          <pc:sldMk cId="2844299127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1188019840?app_id=122963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v.nrk.no/serie/eides-spraaksjov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radio.nrk.no/podkast/spraakteig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3.sv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3.sv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55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9495756" y="1715963"/>
            <a:ext cx="8318504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Æ veit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itj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du mein!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84748" y="3827159"/>
            <a:ext cx="8318504" cy="1983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nn-NO" sz="3882" spc="-116" noProof="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Kvar kjem hen frå? Kvar vil vi plassere teiknestiften på kartet, og kvifor?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8046" y="6375658"/>
            <a:ext cx="6328021" cy="1360525"/>
          </a:xfrm>
          <a:custGeom>
            <a:avLst/>
            <a:gdLst/>
            <a:ahLst/>
            <a:cxnLst/>
            <a:rect l="l" t="t" r="r" b="b"/>
            <a:pathLst>
              <a:path w="6328021" h="1360525">
                <a:moveTo>
                  <a:pt x="0" y="0"/>
                </a:moveTo>
                <a:lnTo>
                  <a:pt x="6328021" y="0"/>
                </a:lnTo>
                <a:lnTo>
                  <a:pt x="6328021" y="1360525"/>
                </a:lnTo>
                <a:lnTo>
                  <a:pt x="0" y="1360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 flipH="1">
            <a:off x="342745" y="2548968"/>
            <a:ext cx="9624406" cy="1407569"/>
          </a:xfrm>
          <a:custGeom>
            <a:avLst/>
            <a:gdLst/>
            <a:ahLst/>
            <a:cxnLst/>
            <a:rect l="l" t="t" r="r" b="b"/>
            <a:pathLst>
              <a:path w="9624406" h="1407569">
                <a:moveTo>
                  <a:pt x="9624407" y="0"/>
                </a:moveTo>
                <a:lnTo>
                  <a:pt x="0" y="0"/>
                </a:lnTo>
                <a:lnTo>
                  <a:pt x="0" y="1407569"/>
                </a:lnTo>
                <a:lnTo>
                  <a:pt x="9624407" y="1407569"/>
                </a:lnTo>
                <a:lnTo>
                  <a:pt x="962440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Freeform 5"/>
          <p:cNvSpPr/>
          <p:nvPr/>
        </p:nvSpPr>
        <p:spPr>
          <a:xfrm>
            <a:off x="342745" y="4616539"/>
            <a:ext cx="4145056" cy="1101894"/>
          </a:xfrm>
          <a:custGeom>
            <a:avLst/>
            <a:gdLst/>
            <a:ahLst/>
            <a:cxnLst/>
            <a:rect l="l" t="t" r="r" b="b"/>
            <a:pathLst>
              <a:path w="4145056" h="1101894">
                <a:moveTo>
                  <a:pt x="0" y="0"/>
                </a:moveTo>
                <a:lnTo>
                  <a:pt x="4145057" y="0"/>
                </a:lnTo>
                <a:lnTo>
                  <a:pt x="4145057" y="1101894"/>
                </a:lnTo>
                <a:lnTo>
                  <a:pt x="0" y="11018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10212285" y="0"/>
            <a:ext cx="10103073" cy="11273224"/>
            <a:chOff x="0" y="0"/>
            <a:chExt cx="2660892" cy="29690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60892" cy="2969079"/>
            </a:xfrm>
            <a:custGeom>
              <a:avLst/>
              <a:gdLst/>
              <a:ahLst/>
              <a:cxnLst/>
              <a:rect l="l" t="t" r="r" b="b"/>
              <a:pathLst>
                <a:path w="2660892" h="2969079">
                  <a:moveTo>
                    <a:pt x="0" y="0"/>
                  </a:moveTo>
                  <a:lnTo>
                    <a:pt x="2660892" y="0"/>
                  </a:lnTo>
                  <a:lnTo>
                    <a:pt x="2660892" y="2969079"/>
                  </a:lnTo>
                  <a:lnTo>
                    <a:pt x="0" y="2969079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endParaRPr lang="nn-NO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60892" cy="300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n-NO" noProof="0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065505"/>
            <a:ext cx="8318504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Æ veit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itj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du mein!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7756" y="4980238"/>
            <a:ext cx="2615035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Serr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737608"/>
            <a:ext cx="5277757" cy="81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forklara det jo nettopp te de.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49649" y="546987"/>
            <a:ext cx="7431269" cy="700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6"/>
              </a:lnSpc>
            </a:pPr>
            <a:r>
              <a:rPr lang="nn-NO" sz="5022" b="1" noProof="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Kva kan vi seie om denne responsen i den gule bobla?</a:t>
            </a:r>
          </a:p>
          <a:p>
            <a:pPr algn="l">
              <a:lnSpc>
                <a:spcPts val="4586"/>
              </a:lnSpc>
            </a:pPr>
            <a:endParaRPr lang="nn-NO" sz="5022" b="1" noProof="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825204" lvl="1" indent="-412602" algn="l">
              <a:lnSpc>
                <a:spcPts val="4586"/>
              </a:lnSpc>
              <a:buFont typeface="Arial"/>
              <a:buChar char="•"/>
            </a:pPr>
            <a:r>
              <a:rPr lang="nn-NO" sz="38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Kva kan vi seie om språkstilen? Formelt eller uformelt språk? Kva slags aldersgruppe kan finne på å bruke eit slikt uttrykk?</a:t>
            </a:r>
          </a:p>
          <a:p>
            <a:pPr algn="l">
              <a:lnSpc>
                <a:spcPts val="4586"/>
              </a:lnSpc>
            </a:pPr>
            <a:endParaRPr lang="nn-NO" sz="3822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066"/>
              </a:lnSpc>
            </a:pPr>
            <a:endParaRPr lang="nn-NO" sz="3822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8046" y="6375658"/>
            <a:ext cx="6328021" cy="1360525"/>
          </a:xfrm>
          <a:custGeom>
            <a:avLst/>
            <a:gdLst/>
            <a:ahLst/>
            <a:cxnLst/>
            <a:rect l="l" t="t" r="r" b="b"/>
            <a:pathLst>
              <a:path w="6328021" h="1360525">
                <a:moveTo>
                  <a:pt x="0" y="0"/>
                </a:moveTo>
                <a:lnTo>
                  <a:pt x="6328021" y="0"/>
                </a:lnTo>
                <a:lnTo>
                  <a:pt x="6328021" y="1360525"/>
                </a:lnTo>
                <a:lnTo>
                  <a:pt x="0" y="1360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 flipH="1">
            <a:off x="342745" y="2548968"/>
            <a:ext cx="9624406" cy="1407569"/>
          </a:xfrm>
          <a:custGeom>
            <a:avLst/>
            <a:gdLst/>
            <a:ahLst/>
            <a:cxnLst/>
            <a:rect l="l" t="t" r="r" b="b"/>
            <a:pathLst>
              <a:path w="9624406" h="1407569">
                <a:moveTo>
                  <a:pt x="9624407" y="0"/>
                </a:moveTo>
                <a:lnTo>
                  <a:pt x="0" y="0"/>
                </a:lnTo>
                <a:lnTo>
                  <a:pt x="0" y="1407569"/>
                </a:lnTo>
                <a:lnTo>
                  <a:pt x="9624407" y="1407569"/>
                </a:lnTo>
                <a:lnTo>
                  <a:pt x="962440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Freeform 5"/>
          <p:cNvSpPr/>
          <p:nvPr/>
        </p:nvSpPr>
        <p:spPr>
          <a:xfrm>
            <a:off x="342745" y="4616539"/>
            <a:ext cx="4145056" cy="1101894"/>
          </a:xfrm>
          <a:custGeom>
            <a:avLst/>
            <a:gdLst/>
            <a:ahLst/>
            <a:cxnLst/>
            <a:rect l="l" t="t" r="r" b="b"/>
            <a:pathLst>
              <a:path w="4145056" h="1101894">
                <a:moveTo>
                  <a:pt x="0" y="0"/>
                </a:moveTo>
                <a:lnTo>
                  <a:pt x="4145057" y="0"/>
                </a:lnTo>
                <a:lnTo>
                  <a:pt x="4145057" y="1101894"/>
                </a:lnTo>
                <a:lnTo>
                  <a:pt x="0" y="11018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10212285" y="0"/>
            <a:ext cx="10103073" cy="11273224"/>
            <a:chOff x="0" y="0"/>
            <a:chExt cx="2660892" cy="29690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60892" cy="2969079"/>
            </a:xfrm>
            <a:custGeom>
              <a:avLst/>
              <a:gdLst/>
              <a:ahLst/>
              <a:cxnLst/>
              <a:rect l="l" t="t" r="r" b="b"/>
              <a:pathLst>
                <a:path w="2660892" h="2969079">
                  <a:moveTo>
                    <a:pt x="0" y="0"/>
                  </a:moveTo>
                  <a:lnTo>
                    <a:pt x="2660892" y="0"/>
                  </a:lnTo>
                  <a:lnTo>
                    <a:pt x="2660892" y="2969079"/>
                  </a:lnTo>
                  <a:lnTo>
                    <a:pt x="0" y="2969079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endParaRPr lang="nn-NO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60892" cy="300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n-NO" noProof="0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065505"/>
            <a:ext cx="8318504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Æ veit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itj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du mein!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7756" y="4980238"/>
            <a:ext cx="2615035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Serr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737608"/>
            <a:ext cx="5277757" cy="81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forklara det jo nettopp te de.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59279" y="577251"/>
            <a:ext cx="7431269" cy="740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6"/>
              </a:lnSpc>
            </a:pPr>
            <a:r>
              <a:rPr lang="nn-NO" sz="5022" b="1" noProof="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Kva kan vi seie om denne responsen?</a:t>
            </a:r>
          </a:p>
          <a:p>
            <a:pPr algn="l">
              <a:lnSpc>
                <a:spcPts val="4586"/>
              </a:lnSpc>
            </a:pPr>
            <a:endParaRPr lang="nn-NO" sz="5022" b="1" noProof="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825204" lvl="1" indent="-412602" algn="l">
              <a:lnSpc>
                <a:spcPts val="4586"/>
              </a:lnSpc>
              <a:buFont typeface="Arial"/>
              <a:buChar char="•"/>
            </a:pPr>
            <a:r>
              <a:rPr lang="nn-NO" sz="3822" noProof="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Serr</a:t>
            </a:r>
            <a:r>
              <a:rPr lang="nn-NO" sz="38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= slanguttrykk som kan vise til ei heil spørjesetning, for eksempel: Er du seriøs no?</a:t>
            </a:r>
          </a:p>
          <a:p>
            <a:pPr algn="l">
              <a:lnSpc>
                <a:spcPts val="4586"/>
              </a:lnSpc>
            </a:pPr>
            <a:endParaRPr lang="nn-NO" sz="3822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825204" lvl="1" indent="-412602" algn="l">
              <a:lnSpc>
                <a:spcPts val="4586"/>
              </a:lnSpc>
              <a:buFont typeface="Arial"/>
              <a:buChar char="•"/>
            </a:pPr>
            <a:r>
              <a:rPr lang="nn-NO" sz="38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Kan brukast på tvers av dialektar, og seier meir om alder og språksituasjon enn om geografi.</a:t>
            </a:r>
          </a:p>
          <a:p>
            <a:pPr algn="l">
              <a:lnSpc>
                <a:spcPts val="5066"/>
              </a:lnSpc>
            </a:pPr>
            <a:endParaRPr lang="nn-NO" sz="3822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8046" y="6375658"/>
            <a:ext cx="6328021" cy="1360525"/>
          </a:xfrm>
          <a:custGeom>
            <a:avLst/>
            <a:gdLst/>
            <a:ahLst/>
            <a:cxnLst/>
            <a:rect l="l" t="t" r="r" b="b"/>
            <a:pathLst>
              <a:path w="6328021" h="1360525">
                <a:moveTo>
                  <a:pt x="0" y="0"/>
                </a:moveTo>
                <a:lnTo>
                  <a:pt x="6328021" y="0"/>
                </a:lnTo>
                <a:lnTo>
                  <a:pt x="6328021" y="1360525"/>
                </a:lnTo>
                <a:lnTo>
                  <a:pt x="0" y="1360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 flipH="1">
            <a:off x="342745" y="2548968"/>
            <a:ext cx="9624406" cy="1407569"/>
          </a:xfrm>
          <a:custGeom>
            <a:avLst/>
            <a:gdLst/>
            <a:ahLst/>
            <a:cxnLst/>
            <a:rect l="l" t="t" r="r" b="b"/>
            <a:pathLst>
              <a:path w="9624406" h="1407569">
                <a:moveTo>
                  <a:pt x="9624407" y="0"/>
                </a:moveTo>
                <a:lnTo>
                  <a:pt x="0" y="0"/>
                </a:lnTo>
                <a:lnTo>
                  <a:pt x="0" y="1407569"/>
                </a:lnTo>
                <a:lnTo>
                  <a:pt x="9624407" y="1407569"/>
                </a:lnTo>
                <a:lnTo>
                  <a:pt x="962440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Freeform 5"/>
          <p:cNvSpPr/>
          <p:nvPr/>
        </p:nvSpPr>
        <p:spPr>
          <a:xfrm>
            <a:off x="342745" y="4616539"/>
            <a:ext cx="4145056" cy="1101894"/>
          </a:xfrm>
          <a:custGeom>
            <a:avLst/>
            <a:gdLst/>
            <a:ahLst/>
            <a:cxnLst/>
            <a:rect l="l" t="t" r="r" b="b"/>
            <a:pathLst>
              <a:path w="4145056" h="1101894">
                <a:moveTo>
                  <a:pt x="0" y="0"/>
                </a:moveTo>
                <a:lnTo>
                  <a:pt x="4145057" y="0"/>
                </a:lnTo>
                <a:lnTo>
                  <a:pt x="4145057" y="1101894"/>
                </a:lnTo>
                <a:lnTo>
                  <a:pt x="0" y="11018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10212285" y="0"/>
            <a:ext cx="10103073" cy="11273224"/>
            <a:chOff x="0" y="0"/>
            <a:chExt cx="2660892" cy="29690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60892" cy="2969079"/>
            </a:xfrm>
            <a:custGeom>
              <a:avLst/>
              <a:gdLst/>
              <a:ahLst/>
              <a:cxnLst/>
              <a:rect l="l" t="t" r="r" b="b"/>
              <a:pathLst>
                <a:path w="2660892" h="2969079">
                  <a:moveTo>
                    <a:pt x="0" y="0"/>
                  </a:moveTo>
                  <a:lnTo>
                    <a:pt x="2660892" y="0"/>
                  </a:lnTo>
                  <a:lnTo>
                    <a:pt x="2660892" y="2969079"/>
                  </a:lnTo>
                  <a:lnTo>
                    <a:pt x="0" y="2969079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endParaRPr lang="nn-NO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60892" cy="300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n-NO" noProof="0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065505"/>
            <a:ext cx="8318504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Æ veit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itj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du mein!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7756" y="4980238"/>
            <a:ext cx="2615035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Serr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737608"/>
            <a:ext cx="5277757" cy="81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forklara det jo nettopp te de.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39656" y="4292786"/>
            <a:ext cx="7431269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6"/>
              </a:lnSpc>
            </a:pPr>
            <a:r>
              <a:rPr lang="nn-NO" sz="5022" b="1" noProof="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Aktuelle målmerke?</a:t>
            </a:r>
          </a:p>
          <a:p>
            <a:pPr algn="ctr">
              <a:lnSpc>
                <a:spcPts val="6026"/>
              </a:lnSpc>
            </a:pPr>
            <a:r>
              <a:rPr lang="nn-NO" sz="5022" b="1" noProof="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Kvar kjem hen frå?</a:t>
            </a:r>
          </a:p>
          <a:p>
            <a:pPr algn="l">
              <a:lnSpc>
                <a:spcPts val="5066"/>
              </a:lnSpc>
            </a:pPr>
            <a:endParaRPr lang="nn-NO" sz="5022" b="1" noProof="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8046" y="6375658"/>
            <a:ext cx="6328021" cy="1360525"/>
          </a:xfrm>
          <a:custGeom>
            <a:avLst/>
            <a:gdLst/>
            <a:ahLst/>
            <a:cxnLst/>
            <a:rect l="l" t="t" r="r" b="b"/>
            <a:pathLst>
              <a:path w="6328021" h="1360525">
                <a:moveTo>
                  <a:pt x="0" y="0"/>
                </a:moveTo>
                <a:lnTo>
                  <a:pt x="6328021" y="0"/>
                </a:lnTo>
                <a:lnTo>
                  <a:pt x="6328021" y="1360525"/>
                </a:lnTo>
                <a:lnTo>
                  <a:pt x="0" y="1360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 flipH="1">
            <a:off x="342745" y="2548968"/>
            <a:ext cx="9624406" cy="1407569"/>
          </a:xfrm>
          <a:custGeom>
            <a:avLst/>
            <a:gdLst/>
            <a:ahLst/>
            <a:cxnLst/>
            <a:rect l="l" t="t" r="r" b="b"/>
            <a:pathLst>
              <a:path w="9624406" h="1407569">
                <a:moveTo>
                  <a:pt x="9624407" y="0"/>
                </a:moveTo>
                <a:lnTo>
                  <a:pt x="0" y="0"/>
                </a:lnTo>
                <a:lnTo>
                  <a:pt x="0" y="1407569"/>
                </a:lnTo>
                <a:lnTo>
                  <a:pt x="9624407" y="1407569"/>
                </a:lnTo>
                <a:lnTo>
                  <a:pt x="962440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Freeform 5"/>
          <p:cNvSpPr/>
          <p:nvPr/>
        </p:nvSpPr>
        <p:spPr>
          <a:xfrm>
            <a:off x="342745" y="4616539"/>
            <a:ext cx="4145056" cy="1101894"/>
          </a:xfrm>
          <a:custGeom>
            <a:avLst/>
            <a:gdLst/>
            <a:ahLst/>
            <a:cxnLst/>
            <a:rect l="l" t="t" r="r" b="b"/>
            <a:pathLst>
              <a:path w="4145056" h="1101894">
                <a:moveTo>
                  <a:pt x="0" y="0"/>
                </a:moveTo>
                <a:lnTo>
                  <a:pt x="4145057" y="0"/>
                </a:lnTo>
                <a:lnTo>
                  <a:pt x="4145057" y="1101894"/>
                </a:lnTo>
                <a:lnTo>
                  <a:pt x="0" y="11018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10212285" y="0"/>
            <a:ext cx="10103073" cy="11273224"/>
            <a:chOff x="0" y="0"/>
            <a:chExt cx="2660892" cy="29690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60892" cy="2969079"/>
            </a:xfrm>
            <a:custGeom>
              <a:avLst/>
              <a:gdLst/>
              <a:ahLst/>
              <a:cxnLst/>
              <a:rect l="l" t="t" r="r" b="b"/>
              <a:pathLst>
                <a:path w="2660892" h="2969079">
                  <a:moveTo>
                    <a:pt x="0" y="0"/>
                  </a:moveTo>
                  <a:lnTo>
                    <a:pt x="2660892" y="0"/>
                  </a:lnTo>
                  <a:lnTo>
                    <a:pt x="2660892" y="2969079"/>
                  </a:lnTo>
                  <a:lnTo>
                    <a:pt x="0" y="2969079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endParaRPr lang="nn-NO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60892" cy="300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n-NO" noProof="0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065505"/>
            <a:ext cx="8318504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Æ veit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itj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du mein!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7756" y="4980238"/>
            <a:ext cx="2615035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Serr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737608"/>
            <a:ext cx="5277757" cy="81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forklara det jo nettopp te de.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64710" y="503599"/>
            <a:ext cx="7431269" cy="780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6"/>
              </a:lnSpc>
            </a:pPr>
            <a:r>
              <a:rPr lang="nn-NO" sz="5022" b="1" noProof="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Kvar kjem hen frå?</a:t>
            </a:r>
          </a:p>
          <a:p>
            <a:pPr marL="825204" lvl="1" indent="-412602" algn="l">
              <a:lnSpc>
                <a:spcPts val="4586"/>
              </a:lnSpc>
              <a:buFont typeface="Arial"/>
              <a:buChar char="•"/>
            </a:pPr>
            <a:r>
              <a:rPr lang="nn-NO" sz="38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Om vi ser på det personlege pronomenet «i», får vi eit hint!</a:t>
            </a:r>
          </a:p>
          <a:p>
            <a:pPr algn="l">
              <a:lnSpc>
                <a:spcPts val="4586"/>
              </a:lnSpc>
            </a:pPr>
            <a:endParaRPr lang="nn-NO" sz="3822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825204" lvl="1" indent="-412602" algn="l">
              <a:lnSpc>
                <a:spcPts val="4586"/>
              </a:lnSpc>
              <a:buFont typeface="Arial"/>
              <a:buChar char="•"/>
            </a:pPr>
            <a:r>
              <a:rPr lang="nn-NO" sz="38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Legg merke til a-endinga av preteritumsforma av verbet «forklara».</a:t>
            </a:r>
          </a:p>
          <a:p>
            <a:pPr algn="l">
              <a:lnSpc>
                <a:spcPts val="4586"/>
              </a:lnSpc>
            </a:pPr>
            <a:endParaRPr lang="nn-NO" sz="3822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825204" lvl="1" indent="-412602" algn="l">
              <a:lnSpc>
                <a:spcPts val="4586"/>
              </a:lnSpc>
              <a:buFont typeface="Arial"/>
              <a:buChar char="•"/>
            </a:pPr>
            <a:r>
              <a:rPr lang="nn-NO" sz="38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Til ⟶  te = endring av vokal, endekonsonanten fell vekk.</a:t>
            </a:r>
          </a:p>
          <a:p>
            <a:pPr algn="l">
              <a:lnSpc>
                <a:spcPts val="4586"/>
              </a:lnSpc>
            </a:pPr>
            <a:endParaRPr lang="nn-NO" sz="3822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825204" lvl="1" indent="-412602" algn="l">
              <a:lnSpc>
                <a:spcPts val="4586"/>
              </a:lnSpc>
              <a:buFont typeface="Arial"/>
              <a:buChar char="•"/>
            </a:pPr>
            <a:r>
              <a:rPr lang="nn-NO" sz="38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Deg ⟶ de = konsonantbortfall</a:t>
            </a:r>
          </a:p>
          <a:p>
            <a:pPr algn="l">
              <a:lnSpc>
                <a:spcPts val="5066"/>
              </a:lnSpc>
            </a:pPr>
            <a:endParaRPr lang="nn-NO" sz="3822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281198" y="3290853"/>
            <a:ext cx="2615035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Serr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38600" y="4590787"/>
            <a:ext cx="5277757" cy="81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forklara det jo nettopp te de.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3755" y="757069"/>
            <a:ext cx="1534279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OG KVAR KJEM DEN OPPGJEVNE  FRÅ? </a:t>
            </a:r>
          </a:p>
          <a:p>
            <a:pPr algn="ctr">
              <a:lnSpc>
                <a:spcPts val="5351"/>
              </a:lnSpc>
            </a:pPr>
            <a:endParaRPr lang="nn-NO" sz="4386" spc="74" noProof="0" dirty="0">
              <a:solidFill>
                <a:schemeClr val="bg1"/>
              </a:solidFill>
              <a:effectLst>
                <a:outerShdw blurRad="304800" dir="5400000" algn="ctr" rotWithShape="0">
                  <a:schemeClr val="tx1"/>
                </a:outerShdw>
              </a:effectLst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62196" y="6938394"/>
            <a:ext cx="8920827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KVAR PÅ KARTET MEINER DE TEIKNESTIFTEN HØYRER HEIME – OG KVIFOR?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093419" y="1243514"/>
            <a:ext cx="369619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TILBAKE TIL OPPDRAGET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15275" y="5416623"/>
            <a:ext cx="4291276" cy="37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endParaRPr lang="nn-NO" noProof="0" dirty="0"/>
          </a:p>
        </p:txBody>
      </p:sp>
      <p:sp>
        <p:nvSpPr>
          <p:cNvPr id="12" name="TextBox 12"/>
          <p:cNvSpPr txBox="1"/>
          <p:nvPr/>
        </p:nvSpPr>
        <p:spPr>
          <a:xfrm>
            <a:off x="13222415" y="5895479"/>
            <a:ext cx="429127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</a:pPr>
            <a:r>
              <a:rPr lang="nn-NO" sz="3024" spc="51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SPRÅKHISTORIE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22415" y="8795878"/>
            <a:ext cx="4291276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nn-NO" sz="3000" spc="51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SPRÅKHALDNINGAR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22415" y="3135499"/>
            <a:ext cx="4291276" cy="37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nn-NO" sz="3024" spc="51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DIALEKT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90583" y="2390299"/>
            <a:ext cx="8071979" cy="578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1"/>
              </a:lnSpc>
            </a:pPr>
            <a:endParaRPr lang="nn-NO" noProof="0" dirty="0">
              <a:effectLst>
                <a:outerShdw blurRad="304800" dir="5400000" algn="ctr" rotWithShape="0">
                  <a:schemeClr val="tx1"/>
                </a:outerShdw>
              </a:effectLst>
            </a:endParaRPr>
          </a:p>
          <a:p>
            <a:pPr algn="ctr">
              <a:lnSpc>
                <a:spcPts val="4836"/>
              </a:lnSpc>
            </a:pPr>
            <a:r>
              <a:rPr lang="nn-NO" sz="3454" noProof="0" dirty="0">
                <a:solidFill>
                  <a:srgbClr val="FFFFFF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Kvar gruppe skal arbeide fram eit engasjerande og lærerikt innslag til tv-programmet Språkshow. I innslaget skal de ta for dykk dialektar, språkhistorie og språkhaldningar og vise korleis desse heng saman. Målgruppa for programmet er andre ungdomar.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450760" y="1028700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5" y="0"/>
                </a:lnTo>
                <a:lnTo>
                  <a:pt x="2871445" y="87406"/>
                </a:lnTo>
                <a:lnTo>
                  <a:pt x="0" y="87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>
            <a:off x="11537474" y="1028700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5" y="0"/>
                </a:lnTo>
                <a:lnTo>
                  <a:pt x="2871445" y="87406"/>
                </a:lnTo>
                <a:lnTo>
                  <a:pt x="0" y="87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6765905" y="395714"/>
            <a:ext cx="417789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5"/>
              </a:lnSpc>
            </a:pPr>
            <a:r>
              <a:rPr lang="nn-NO" sz="4086" spc="69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OM INNSLAGET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7993" y="1871795"/>
            <a:ext cx="15771307" cy="990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1" lvl="1" indent="-431801" algn="l">
              <a:lnSpc>
                <a:spcPts val="4800"/>
              </a:lnSpc>
              <a:buFont typeface="Arial"/>
              <a:buChar char="•"/>
            </a:pPr>
            <a:r>
              <a:rPr lang="nn-NO" sz="4000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 må velje </a:t>
            </a:r>
            <a:r>
              <a:rPr lang="nn-NO" sz="4000" i="1" noProof="0" dirty="0">
                <a:solidFill>
                  <a:srgbClr val="FFFFFF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minst</a:t>
            </a:r>
            <a:r>
              <a:rPr lang="nn-NO" sz="4000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to måtar å formidle stoffet på (t.d. intervju, rollespel). </a:t>
            </a:r>
          </a:p>
          <a:p>
            <a:pPr algn="l">
              <a:lnSpc>
                <a:spcPts val="4800"/>
              </a:lnSpc>
            </a:pPr>
            <a:endParaRPr lang="nn-NO" sz="40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863601" lvl="1" indent="-431801" algn="l">
              <a:lnSpc>
                <a:spcPts val="4800"/>
              </a:lnSpc>
              <a:buFont typeface="Arial"/>
              <a:buChar char="•"/>
            </a:pPr>
            <a:r>
              <a:rPr lang="nn-NO" sz="4000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Avgjer om de vil presentere delar av innslaget digitalt eller framføre klassa.</a:t>
            </a:r>
          </a:p>
          <a:p>
            <a:pPr algn="l">
              <a:lnSpc>
                <a:spcPts val="4800"/>
              </a:lnSpc>
            </a:pPr>
            <a:endParaRPr lang="nn-NO" sz="40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863601" lvl="1" indent="-431801" algn="l">
              <a:lnSpc>
                <a:spcPts val="4800"/>
              </a:lnSpc>
              <a:buFont typeface="Arial"/>
              <a:buChar char="•"/>
            </a:pPr>
            <a:r>
              <a:rPr lang="nn-NO" sz="4000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Tenk over korleis de kan veksle mellom fakta, humor og refleksjon.</a:t>
            </a:r>
          </a:p>
          <a:p>
            <a:pPr algn="l">
              <a:lnSpc>
                <a:spcPts val="4800"/>
              </a:lnSpc>
            </a:pPr>
            <a:endParaRPr lang="nn-NO" sz="40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863601" lvl="1" indent="-431801" algn="l">
              <a:lnSpc>
                <a:spcPts val="4800"/>
              </a:lnSpc>
              <a:buFont typeface="Arial"/>
              <a:buChar char="•"/>
            </a:pPr>
            <a:r>
              <a:rPr lang="nn-NO" sz="4000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Pass på at innslaget vert gjennomarbeidd, både i innhald og i måten de presenterer det på.</a:t>
            </a:r>
          </a:p>
          <a:p>
            <a:pPr algn="l">
              <a:lnSpc>
                <a:spcPts val="5600"/>
              </a:lnSpc>
            </a:pPr>
            <a:endParaRPr lang="nn-NO" sz="40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5600"/>
              </a:lnSpc>
            </a:pPr>
            <a:endParaRPr lang="nn-NO" sz="40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5600"/>
              </a:lnSpc>
            </a:pPr>
            <a:endParaRPr lang="nn-NO" sz="40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6859"/>
              </a:lnSpc>
            </a:pPr>
            <a:endParaRPr lang="nn-NO" sz="40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6859"/>
              </a:lnSpc>
            </a:pPr>
            <a:r>
              <a:rPr lang="nn-NO" sz="4899" noProof="0" dirty="0">
                <a:solidFill>
                  <a:srgbClr val="FFFFFF"/>
                </a:solidFill>
                <a:latin typeface="Auto Pro 2"/>
                <a:ea typeface="Auto Pro 2"/>
                <a:cs typeface="Auto Pro 2"/>
                <a:sym typeface="Auto Pro 2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63522" y="621641"/>
            <a:ext cx="1704159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2"/>
              </a:lnSpc>
            </a:pPr>
            <a:r>
              <a:rPr lang="nn-NO" sz="5239" spc="89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TIPS FRÅ EIN NESTOR I SPRÅKSHOW-FAGET:  SJØLVASTE LINDA EIDE!</a:t>
            </a:r>
          </a:p>
        </p:txBody>
      </p:sp>
      <p:pic>
        <p:nvPicPr>
          <p:cNvPr id="4" name="Media på Internett 3" title="Helsing frå Linda Eide">
            <a:hlinkClick r:id="" action="ppaction://media"/>
            <a:extLst>
              <a:ext uri="{FF2B5EF4-FFF2-40B4-BE49-F238E27FC236}">
                <a16:creationId xmlns:a16="http://schemas.microsoft.com/office/drawing/2014/main" id="{A089D8C6-465F-1F67-51B7-34A6077121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28763" y="2504168"/>
            <a:ext cx="12711113" cy="7161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t="12142" r="870"/>
          <a:stretch>
            <a:fillRect/>
          </a:stretch>
        </p:blipFill>
        <p:spPr>
          <a:xfrm>
            <a:off x="6509076" y="2323333"/>
            <a:ext cx="5062235" cy="79636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3522" y="621641"/>
            <a:ext cx="1704159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2"/>
              </a:lnSpc>
            </a:pPr>
            <a:r>
              <a:rPr lang="nn-NO" sz="5239" spc="89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TIPS FRÅ LYDIA GIESELMANN, SOM ER PROGRAMLEIAR I SPRÅKSNAKK I NRK: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894459" y="1340444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6" y="0"/>
                </a:lnTo>
                <a:lnTo>
                  <a:pt x="2871446" y="87406"/>
                </a:lnTo>
                <a:lnTo>
                  <a:pt x="0" y="87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Freeform 5"/>
          <p:cNvSpPr/>
          <p:nvPr/>
        </p:nvSpPr>
        <p:spPr>
          <a:xfrm>
            <a:off x="11117127" y="1253039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5" y="0"/>
                </a:lnTo>
                <a:lnTo>
                  <a:pt x="2871445" y="87405"/>
                </a:lnTo>
                <a:lnTo>
                  <a:pt x="0" y="874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6" name="Freeform 6"/>
          <p:cNvSpPr/>
          <p:nvPr/>
        </p:nvSpPr>
        <p:spPr>
          <a:xfrm>
            <a:off x="1660827" y="7316415"/>
            <a:ext cx="4467266" cy="2278305"/>
          </a:xfrm>
          <a:custGeom>
            <a:avLst/>
            <a:gdLst/>
            <a:ahLst/>
            <a:cxnLst/>
            <a:rect l="l" t="t" r="r" b="b"/>
            <a:pathLst>
              <a:path w="4467266" h="2278305">
                <a:moveTo>
                  <a:pt x="0" y="0"/>
                </a:moveTo>
                <a:lnTo>
                  <a:pt x="4467265" y="0"/>
                </a:lnTo>
                <a:lnTo>
                  <a:pt x="4467265" y="2278305"/>
                </a:lnTo>
                <a:lnTo>
                  <a:pt x="0" y="227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7" name="Freeform 7"/>
          <p:cNvSpPr/>
          <p:nvPr/>
        </p:nvSpPr>
        <p:spPr>
          <a:xfrm>
            <a:off x="6765904" y="7316415"/>
            <a:ext cx="4467266" cy="2278305"/>
          </a:xfrm>
          <a:custGeom>
            <a:avLst/>
            <a:gdLst/>
            <a:ahLst/>
            <a:cxnLst/>
            <a:rect l="l" t="t" r="r" b="b"/>
            <a:pathLst>
              <a:path w="4467266" h="2278305">
                <a:moveTo>
                  <a:pt x="0" y="0"/>
                </a:moveTo>
                <a:lnTo>
                  <a:pt x="4467266" y="0"/>
                </a:lnTo>
                <a:lnTo>
                  <a:pt x="4467266" y="2278305"/>
                </a:lnTo>
                <a:lnTo>
                  <a:pt x="0" y="227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8" name="Freeform 8"/>
          <p:cNvSpPr/>
          <p:nvPr/>
        </p:nvSpPr>
        <p:spPr>
          <a:xfrm>
            <a:off x="11884728" y="7316415"/>
            <a:ext cx="4467266" cy="2278305"/>
          </a:xfrm>
          <a:custGeom>
            <a:avLst/>
            <a:gdLst/>
            <a:ahLst/>
            <a:cxnLst/>
            <a:rect l="l" t="t" r="r" b="b"/>
            <a:pathLst>
              <a:path w="4467266" h="2278305">
                <a:moveTo>
                  <a:pt x="0" y="0"/>
                </a:moveTo>
                <a:lnTo>
                  <a:pt x="4467265" y="0"/>
                </a:lnTo>
                <a:lnTo>
                  <a:pt x="4467265" y="2278305"/>
                </a:lnTo>
                <a:lnTo>
                  <a:pt x="0" y="227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7086357" y="1019175"/>
            <a:ext cx="369619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algn="ctr" rotWithShape="0">
                    <a:srgbClr val="000000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OPPDRAGET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15275" y="5416623"/>
            <a:ext cx="4291276" cy="37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endParaRPr lang="nn-NO" noProof="0" dirty="0"/>
          </a:p>
        </p:txBody>
      </p:sp>
      <p:sp>
        <p:nvSpPr>
          <p:cNvPr id="11" name="TextBox 11"/>
          <p:cNvSpPr txBox="1"/>
          <p:nvPr/>
        </p:nvSpPr>
        <p:spPr>
          <a:xfrm>
            <a:off x="6941894" y="8218442"/>
            <a:ext cx="429127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</a:pPr>
            <a:r>
              <a:rPr lang="nn-NO" sz="3024" spc="51" noProof="0" dirty="0">
                <a:solidFill>
                  <a:schemeClr val="bg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SPRÅKHISTORIE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2722" y="8266067"/>
            <a:ext cx="4291276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nn-NO" sz="3000" spc="51" noProof="0" dirty="0">
                <a:solidFill>
                  <a:schemeClr val="bg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SPRÅKHALDNINGAR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60827" y="8296503"/>
            <a:ext cx="4291276" cy="37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nn-NO" sz="3024" spc="51" noProof="0" dirty="0">
                <a:solidFill>
                  <a:schemeClr val="bg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DIALEKT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95965" y="2321594"/>
            <a:ext cx="7672060" cy="4186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nn-NO" sz="2903" noProof="0" dirty="0">
                <a:solidFill>
                  <a:srgbClr val="FFFFFF"/>
                </a:solidFill>
                <a:effectLst>
                  <a:outerShdw blurRad="304800" algn="ctr" rotWithShape="0">
                    <a:srgbClr val="000000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Kvar gruppe skal arbeide fram eit engasjerande og lærerikt innslag til tv-programmet Språkshow. I innslaget skal de ta for dykk dialektar, språkhistorie og språkhaldningar og vise korleis desse heng saman. Målgruppa for programmet er andre ungdomar.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94459" y="1340444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6" y="0"/>
                </a:lnTo>
                <a:lnTo>
                  <a:pt x="2871446" y="87406"/>
                </a:lnTo>
                <a:lnTo>
                  <a:pt x="0" y="87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>
            <a:off x="11117127" y="1253039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5" y="0"/>
                </a:lnTo>
                <a:lnTo>
                  <a:pt x="2871445" y="87405"/>
                </a:lnTo>
                <a:lnTo>
                  <a:pt x="0" y="874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3239873" y="2189763"/>
            <a:ext cx="6183194" cy="722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9"/>
              </a:lnSpc>
            </a:pPr>
            <a:r>
              <a:rPr lang="nn-NO" sz="45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Korleis kan de byggje opp innslaget dykkar? </a:t>
            </a:r>
          </a:p>
          <a:p>
            <a:pPr algn="ctr">
              <a:lnSpc>
                <a:spcPts val="5519"/>
              </a:lnSpc>
            </a:pPr>
            <a:endParaRPr lang="nn-NO" sz="4599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5519"/>
              </a:lnSpc>
            </a:pPr>
            <a:r>
              <a:rPr lang="nn-NO" sz="45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Korleis gjere det lærerikt </a:t>
            </a:r>
            <a:r>
              <a:rPr lang="nn-NO" sz="4599" i="1" noProof="0" dirty="0">
                <a:solidFill>
                  <a:srgbClr val="FFFFFF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og</a:t>
            </a:r>
            <a:r>
              <a:rPr lang="nn-NO" sz="45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engasjerande?</a:t>
            </a:r>
          </a:p>
          <a:p>
            <a:pPr algn="ctr">
              <a:lnSpc>
                <a:spcPts val="5519"/>
              </a:lnSpc>
            </a:pPr>
            <a:endParaRPr lang="nn-NO" sz="4599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5519"/>
              </a:lnSpc>
            </a:pPr>
            <a:r>
              <a:rPr lang="nn-NO" sz="45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Korleis tilpasse innslaget til målgruppa? </a:t>
            </a:r>
          </a:p>
          <a:p>
            <a:pPr algn="ctr">
              <a:lnSpc>
                <a:spcPts val="6599"/>
              </a:lnSpc>
            </a:pPr>
            <a:endParaRPr lang="nn-NO" sz="4599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6599"/>
              </a:lnSpc>
            </a:pPr>
            <a:r>
              <a:rPr lang="nn-NO" sz="5499" noProof="0" dirty="0">
                <a:solidFill>
                  <a:srgbClr val="FFFFFF"/>
                </a:solidFill>
                <a:latin typeface="Auto Pro 2"/>
                <a:ea typeface="Auto Pro 2"/>
                <a:cs typeface="Auto Pro 2"/>
                <a:sym typeface="Auto Pro 2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2567" y="1065486"/>
            <a:ext cx="417789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5"/>
              </a:lnSpc>
            </a:pPr>
            <a:r>
              <a:rPr lang="nn-NO" sz="4086" spc="69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IDÉMYLDRING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94459" y="1340444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6" y="0"/>
                </a:lnTo>
                <a:lnTo>
                  <a:pt x="2871446" y="87406"/>
                </a:lnTo>
                <a:lnTo>
                  <a:pt x="0" y="87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>
            <a:off x="11117127" y="1253039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5" y="0"/>
                </a:lnTo>
                <a:lnTo>
                  <a:pt x="2871445" y="87405"/>
                </a:lnTo>
                <a:lnTo>
                  <a:pt x="0" y="874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Freeform 5"/>
          <p:cNvSpPr/>
          <p:nvPr/>
        </p:nvSpPr>
        <p:spPr>
          <a:xfrm>
            <a:off x="685979" y="5264146"/>
            <a:ext cx="4435211" cy="4359709"/>
          </a:xfrm>
          <a:custGeom>
            <a:avLst/>
            <a:gdLst/>
            <a:ahLst/>
            <a:cxnLst/>
            <a:rect l="l" t="t" r="r" b="b"/>
            <a:pathLst>
              <a:path w="4435211" h="4359709">
                <a:moveTo>
                  <a:pt x="0" y="0"/>
                </a:moveTo>
                <a:lnTo>
                  <a:pt x="4435211" y="0"/>
                </a:lnTo>
                <a:lnTo>
                  <a:pt x="4435211" y="4359709"/>
                </a:lnTo>
                <a:lnTo>
                  <a:pt x="0" y="43597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nn-NO" noProof="0" dirty="0"/>
          </a:p>
        </p:txBody>
      </p:sp>
      <p:sp>
        <p:nvSpPr>
          <p:cNvPr id="6" name="Freeform 6"/>
          <p:cNvSpPr/>
          <p:nvPr/>
        </p:nvSpPr>
        <p:spPr>
          <a:xfrm>
            <a:off x="8001089" y="3666484"/>
            <a:ext cx="9856811" cy="4658846"/>
          </a:xfrm>
          <a:custGeom>
            <a:avLst/>
            <a:gdLst/>
            <a:ahLst/>
            <a:cxnLst/>
            <a:rect l="l" t="t" r="r" b="b"/>
            <a:pathLst>
              <a:path w="9856811" h="4658846">
                <a:moveTo>
                  <a:pt x="0" y="0"/>
                </a:moveTo>
                <a:lnTo>
                  <a:pt x="9856811" y="0"/>
                </a:lnTo>
                <a:lnTo>
                  <a:pt x="9856811" y="4658846"/>
                </a:lnTo>
                <a:lnTo>
                  <a:pt x="0" y="465884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nn-NO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685979" y="2059297"/>
            <a:ext cx="7209015" cy="444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nn-NO" sz="45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Høyr nokre innslag frå det populærvitskaplege radioprogrammet </a:t>
            </a:r>
            <a:r>
              <a:rPr lang="nn-NO" sz="4599" i="1" noProof="0" dirty="0">
                <a:solidFill>
                  <a:srgbClr val="FFFFFF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Språksnakk</a:t>
            </a:r>
            <a:r>
              <a:rPr lang="nn-NO" sz="45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nn-NO" sz="4599" noProof="0" dirty="0">
                <a:solidFill>
                  <a:schemeClr val="bg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på </a:t>
            </a:r>
            <a:r>
              <a:rPr lang="nn-NO" sz="4599" u="sng" noProof="0" dirty="0">
                <a:solidFill>
                  <a:schemeClr val="bg1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7" tooltip="https://radio.nrk.no/podkast/spraakteig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radio.nrk.no. </a:t>
            </a:r>
          </a:p>
          <a:p>
            <a:pPr algn="l">
              <a:lnSpc>
                <a:spcPts val="6599"/>
              </a:lnSpc>
            </a:pPr>
            <a:endParaRPr lang="nn-NO" sz="4599" u="sng" noProof="0" dirty="0">
              <a:solidFill>
                <a:srgbClr val="0000FF"/>
              </a:solidFill>
              <a:latin typeface="Glacial Indifference"/>
              <a:ea typeface="Glacial Indifference"/>
              <a:cs typeface="Glacial Indifference"/>
              <a:sym typeface="Glacial Indifference"/>
              <a:hlinkClick r:id="rId7" tooltip="https://radio.nrk.no/podkast/spraakteige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6599"/>
              </a:lnSpc>
            </a:pPr>
            <a:r>
              <a:rPr lang="nn-NO" sz="54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2567" y="663756"/>
            <a:ext cx="417789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5"/>
              </a:lnSpc>
            </a:pPr>
            <a:r>
              <a:rPr lang="nn-NO" sz="4086" spc="69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BLI INSPIRERTE!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01089" y="2059297"/>
            <a:ext cx="9631637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7"/>
              </a:lnSpc>
            </a:pPr>
            <a:r>
              <a:rPr lang="nn-NO" sz="4281" noProof="0" dirty="0">
                <a:solidFill>
                  <a:schemeClr val="bg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Sjå eitt eller fleire program i serien </a:t>
            </a:r>
            <a:r>
              <a:rPr lang="nn-NO" sz="4281" i="1" noProof="0" dirty="0">
                <a:solidFill>
                  <a:schemeClr val="bg1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Eides </a:t>
            </a:r>
            <a:r>
              <a:rPr lang="nn-NO" sz="4281" i="1" noProof="0" dirty="0" err="1">
                <a:solidFill>
                  <a:schemeClr val="bg1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språksjov</a:t>
            </a:r>
            <a:r>
              <a:rPr lang="nn-NO" sz="4281" noProof="0" dirty="0">
                <a:solidFill>
                  <a:schemeClr val="bg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som de finn på </a:t>
            </a:r>
            <a:r>
              <a:rPr lang="nn-NO" sz="4281" u="sng" noProof="0" dirty="0">
                <a:solidFill>
                  <a:schemeClr val="bg1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8" tooltip="https://tv.nrk.no/serie/eides-spraaksj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tv.nrk.no.</a:t>
            </a:r>
          </a:p>
          <a:p>
            <a:pPr algn="l">
              <a:lnSpc>
                <a:spcPts val="6142"/>
              </a:lnSpc>
            </a:pPr>
            <a:endParaRPr lang="nn-NO" sz="4281" u="sng" noProof="0" dirty="0">
              <a:solidFill>
                <a:schemeClr val="bg1"/>
              </a:solidFill>
              <a:latin typeface="Glacial Indifference"/>
              <a:ea typeface="Glacial Indifference"/>
              <a:cs typeface="Glacial Indifference"/>
              <a:sym typeface="Glacial Indifference"/>
              <a:hlinkClick r:id="rId8" tooltip="https://tv.nrk.no/serie/eides-spraaksjov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6142"/>
              </a:lnSpc>
            </a:pPr>
            <a:r>
              <a:rPr lang="nn-NO" sz="5118" noProof="0" dirty="0">
                <a:solidFill>
                  <a:schemeClr val="bg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01089" y="8593801"/>
            <a:ext cx="5987483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nn-NO" sz="1899" u="sng" noProof="0" dirty="0">
                <a:solidFill>
                  <a:schemeClr val="bg1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8" tooltip="https://tv.nrk.no/serie/eides-spraaksj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nn-NO" sz="1899" noProof="0" dirty="0">
                <a:solidFill>
                  <a:schemeClr val="bg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kjermdump frå https://tv.nrk.no/serie/eides-spraaksjov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979" y="9794524"/>
            <a:ext cx="6315819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nn-NO" sz="1899" u="sng" noProof="0" dirty="0">
                <a:solidFill>
                  <a:schemeClr val="bg1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8" tooltip="https://tv.nrk.no/serie/eides-spraaksj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nn-NO" sz="1899" noProof="0" dirty="0">
                <a:solidFill>
                  <a:schemeClr val="bg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kjermdump frå https://radio.nrk.no/podkast/spraakteigen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894459" y="1340444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6" y="0"/>
                </a:lnTo>
                <a:lnTo>
                  <a:pt x="2871446" y="87406"/>
                </a:lnTo>
                <a:lnTo>
                  <a:pt x="0" y="87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6" name="Freeform 6"/>
          <p:cNvSpPr/>
          <p:nvPr/>
        </p:nvSpPr>
        <p:spPr>
          <a:xfrm>
            <a:off x="11117127" y="1253039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5" y="0"/>
                </a:lnTo>
                <a:lnTo>
                  <a:pt x="2871445" y="87405"/>
                </a:lnTo>
                <a:lnTo>
                  <a:pt x="0" y="874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7420934" y="910947"/>
            <a:ext cx="304116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5"/>
              </a:lnSpc>
            </a:pPr>
            <a:r>
              <a:rPr lang="nn-NO" sz="4086" spc="69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KLARGJER KJELDENE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15275" y="5416623"/>
            <a:ext cx="4291276" cy="37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endParaRPr lang="nn-NO" noProof="0" dirty="0"/>
          </a:p>
        </p:txBody>
      </p:sp>
      <p:sp>
        <p:nvSpPr>
          <p:cNvPr id="15" name="TextBox 15"/>
          <p:cNvSpPr txBox="1"/>
          <p:nvPr/>
        </p:nvSpPr>
        <p:spPr>
          <a:xfrm>
            <a:off x="1028700" y="2653735"/>
            <a:ext cx="5902963" cy="115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3"/>
              </a:lnSpc>
            </a:pPr>
            <a:endParaRPr lang="nn-NO" noProof="0" dirty="0"/>
          </a:p>
          <a:p>
            <a:pPr algn="ctr">
              <a:lnSpc>
                <a:spcPts val="4363"/>
              </a:lnSpc>
            </a:pPr>
            <a:endParaRPr lang="nn-NO" noProof="0" dirty="0"/>
          </a:p>
        </p:txBody>
      </p:sp>
      <p:sp>
        <p:nvSpPr>
          <p:cNvPr id="16" name="TextBox 16"/>
          <p:cNvSpPr txBox="1"/>
          <p:nvPr/>
        </p:nvSpPr>
        <p:spPr>
          <a:xfrm>
            <a:off x="228601" y="3361504"/>
            <a:ext cx="5410200" cy="3129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19"/>
              </a:lnSpc>
            </a:pPr>
            <a:r>
              <a:rPr lang="nn-NO" sz="50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Læreboka i norsk: marker kva slags kapittel som er aktuelle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06551" y="3361504"/>
            <a:ext cx="5474898" cy="1552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19"/>
              </a:lnSpc>
            </a:pPr>
            <a:r>
              <a:rPr lang="nn-NO" sz="50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Søk etter aktuelt fagstoff på NDLA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49200" y="3360137"/>
            <a:ext cx="5334000" cy="3129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19"/>
              </a:lnSpc>
            </a:pPr>
            <a:r>
              <a:rPr lang="nn-NO" sz="50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Søk opp nøkkelord, som til dømes språkhaldningar, </a:t>
            </a:r>
          </a:p>
          <a:p>
            <a:pPr algn="ctr">
              <a:lnSpc>
                <a:spcPts val="6119"/>
              </a:lnSpc>
            </a:pPr>
            <a:r>
              <a:rPr lang="nn-NO" sz="50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på snl.no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60913" y="7945149"/>
            <a:ext cx="9591608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</a:pPr>
            <a:r>
              <a:rPr lang="nn-NO" sz="30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Lag ein kjeldebank – og hugs å vise kva slags kjelder de har teke i bruk i arbeidet, til slutt i innslaget dykkar.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1642050" y="40360"/>
            <a:ext cx="5902963" cy="88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nn-NO" sz="50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Steg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94459" y="1340444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6" y="0"/>
                </a:lnTo>
                <a:lnTo>
                  <a:pt x="2871446" y="87406"/>
                </a:lnTo>
                <a:lnTo>
                  <a:pt x="0" y="87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>
            <a:off x="11117127" y="1253039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5" y="0"/>
                </a:lnTo>
                <a:lnTo>
                  <a:pt x="2871445" y="87405"/>
                </a:lnTo>
                <a:lnTo>
                  <a:pt x="0" y="874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802862" y="2432814"/>
            <a:ext cx="8900435" cy="3686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4"/>
              </a:lnSpc>
            </a:pPr>
            <a:r>
              <a:rPr lang="nn-NO" sz="6045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Start med å lese dykk opp, og samtal om fagstoffet.</a:t>
            </a:r>
          </a:p>
          <a:p>
            <a:pPr algn="ctr">
              <a:lnSpc>
                <a:spcPts val="7254"/>
              </a:lnSpc>
            </a:pPr>
            <a:endParaRPr lang="nn-NO" sz="6045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7427"/>
              </a:lnSpc>
            </a:pPr>
            <a:r>
              <a:rPr lang="nn-NO" sz="618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Lag utkast til eit manus.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2567" y="1065486"/>
            <a:ext cx="417789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5"/>
              </a:lnSpc>
            </a:pPr>
            <a:r>
              <a:rPr lang="nn-NO" sz="4086" spc="69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FØREBUING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642050" y="40360"/>
            <a:ext cx="5902963" cy="88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nn-NO" sz="50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Steg 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94459" y="1340444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6" y="0"/>
                </a:lnTo>
                <a:lnTo>
                  <a:pt x="2871446" y="87406"/>
                </a:lnTo>
                <a:lnTo>
                  <a:pt x="0" y="87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>
            <a:off x="11117127" y="1253039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5" y="0"/>
                </a:lnTo>
                <a:lnTo>
                  <a:pt x="2871445" y="87405"/>
                </a:lnTo>
                <a:lnTo>
                  <a:pt x="0" y="874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802862" y="2432814"/>
            <a:ext cx="8341138" cy="5195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8"/>
              </a:lnSpc>
            </a:pPr>
            <a:r>
              <a:rPr lang="nn-NO" sz="5665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Øv dykk godt - ver sikre på at de kan snakke om fagstoffet de formidlar, også etter framføringa. </a:t>
            </a:r>
          </a:p>
          <a:p>
            <a:pPr algn="ctr">
              <a:lnSpc>
                <a:spcPts val="6798"/>
              </a:lnSpc>
            </a:pPr>
            <a:endParaRPr lang="nn-NO" sz="5665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6798"/>
              </a:lnSpc>
            </a:pPr>
            <a:endParaRPr lang="nn-NO" sz="5665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2567" y="1065486"/>
            <a:ext cx="417789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5"/>
              </a:lnSpc>
            </a:pPr>
            <a:r>
              <a:rPr lang="nn-NO" sz="4086" spc="69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FØREBUING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642050" y="40360"/>
            <a:ext cx="5902963" cy="88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nn-NO" sz="50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Steg 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CE3CC1-7160-42B7-07F0-1AF077B1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78446A5A-E19B-4693-CC88-D1BBA351A267}"/>
              </a:ext>
            </a:extLst>
          </p:cNvPr>
          <p:cNvSpPr txBox="1"/>
          <p:nvPr/>
        </p:nvSpPr>
        <p:spPr>
          <a:xfrm>
            <a:off x="340351" y="426943"/>
            <a:ext cx="4203507" cy="203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nn-NO" sz="43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Gjennomfør</a:t>
            </a:r>
          </a:p>
          <a:p>
            <a:pPr algn="ctr"/>
            <a:r>
              <a:rPr lang="nn-NO" sz="43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Språkshowet i klasserommet!</a:t>
            </a:r>
          </a:p>
        </p:txBody>
      </p:sp>
    </p:spTree>
    <p:extLst>
      <p:ext uri="{BB962C8B-B14F-4D97-AF65-F5344CB8AC3E}">
        <p14:creationId xmlns:p14="http://schemas.microsoft.com/office/powerpoint/2010/main" val="685999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73177" y="848684"/>
            <a:ext cx="4478164" cy="136313"/>
          </a:xfrm>
          <a:custGeom>
            <a:avLst/>
            <a:gdLst/>
            <a:ahLst/>
            <a:cxnLst/>
            <a:rect l="l" t="t" r="r" b="b"/>
            <a:pathLst>
              <a:path w="4478164" h="136313">
                <a:moveTo>
                  <a:pt x="0" y="0"/>
                </a:moveTo>
                <a:lnTo>
                  <a:pt x="4478164" y="0"/>
                </a:lnTo>
                <a:lnTo>
                  <a:pt x="4478164" y="136313"/>
                </a:lnTo>
                <a:lnTo>
                  <a:pt x="0" y="1363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11" name="TextBox 11"/>
          <p:cNvSpPr txBox="1"/>
          <p:nvPr/>
        </p:nvSpPr>
        <p:spPr>
          <a:xfrm>
            <a:off x="7021952" y="3029353"/>
            <a:ext cx="429127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5"/>
              </a:lnSpc>
            </a:pPr>
            <a:r>
              <a:rPr lang="nn-NO" sz="3524" spc="59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SPRÅKHISTORIE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551229" y="848684"/>
            <a:ext cx="4478164" cy="136313"/>
          </a:xfrm>
          <a:custGeom>
            <a:avLst/>
            <a:gdLst/>
            <a:ahLst/>
            <a:cxnLst/>
            <a:rect l="l" t="t" r="r" b="b"/>
            <a:pathLst>
              <a:path w="4478164" h="136313">
                <a:moveTo>
                  <a:pt x="0" y="0"/>
                </a:moveTo>
                <a:lnTo>
                  <a:pt x="4478164" y="0"/>
                </a:lnTo>
                <a:lnTo>
                  <a:pt x="4478164" y="136313"/>
                </a:lnTo>
                <a:lnTo>
                  <a:pt x="0" y="1363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14" name="TextBox 14"/>
          <p:cNvSpPr txBox="1"/>
          <p:nvPr/>
        </p:nvSpPr>
        <p:spPr>
          <a:xfrm>
            <a:off x="12644673" y="3088216"/>
            <a:ext cx="4291276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nn-NO" sz="2800" spc="51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SPRÅKHALDNINGAR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57595" y="574748"/>
            <a:ext cx="578738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LÆRINGA I FOKUS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7019" y="3121365"/>
            <a:ext cx="4291276" cy="801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"/>
              </a:lnSpc>
            </a:pPr>
            <a:r>
              <a:rPr lang="nn-NO" sz="3324" spc="56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DIALEKT</a:t>
            </a:r>
          </a:p>
          <a:p>
            <a:pPr algn="ctr">
              <a:lnSpc>
                <a:spcPts val="2992"/>
              </a:lnSpc>
            </a:pPr>
            <a:endParaRPr lang="nn-NO" sz="3324" spc="56" noProof="0" dirty="0">
              <a:solidFill>
                <a:schemeClr val="bg1"/>
              </a:solidFill>
              <a:effectLst>
                <a:outerShdw blurRad="304800" dir="5400000" algn="ctr" rotWithShape="0">
                  <a:schemeClr val="tx1"/>
                </a:outerShdw>
              </a:effectLst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31160" y="6273390"/>
            <a:ext cx="365143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</a:pPr>
            <a:r>
              <a:rPr lang="nn-NO" sz="2799" u="none" strike="noStrike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utforske dialektar og presentere sentrale målmerke og vise geografisk kunnskap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73639" y="6245209"/>
            <a:ext cx="3787903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2"/>
              </a:lnSpc>
            </a:pPr>
            <a:r>
              <a:rPr lang="nn-NO" sz="2877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utforske språkhistoria og vise kunnskap om utviklinga av dei norske skriftspråka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06408" y="6176502"/>
            <a:ext cx="3787903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nn-NO" sz="2477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reflektere over språkhaldningar knytte til dialektar og skriftspråka og korleis dei kan påverke språkmangfaldet i Noreg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3177" y="8896025"/>
            <a:ext cx="1516407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</a:pPr>
            <a:r>
              <a:rPr lang="nn-NO" sz="33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Få fram korleis dialekt, språkhistorie og språkhaldningar heng saman.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450760" y="1028700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5" y="0"/>
                </a:lnTo>
                <a:lnTo>
                  <a:pt x="2871445" y="87406"/>
                </a:lnTo>
                <a:lnTo>
                  <a:pt x="0" y="87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>
            <a:off x="11537474" y="1028700"/>
            <a:ext cx="2871445" cy="87406"/>
          </a:xfrm>
          <a:custGeom>
            <a:avLst/>
            <a:gdLst/>
            <a:ahLst/>
            <a:cxnLst/>
            <a:rect l="l" t="t" r="r" b="b"/>
            <a:pathLst>
              <a:path w="2871445" h="87406">
                <a:moveTo>
                  <a:pt x="0" y="0"/>
                </a:moveTo>
                <a:lnTo>
                  <a:pt x="2871445" y="0"/>
                </a:lnTo>
                <a:lnTo>
                  <a:pt x="2871445" y="87406"/>
                </a:lnTo>
                <a:lnTo>
                  <a:pt x="0" y="87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6751209" y="797445"/>
            <a:ext cx="417789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5"/>
              </a:lnSpc>
            </a:pPr>
            <a:r>
              <a:rPr lang="nn-NO" sz="4086" spc="69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TIL LÆRAREN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3154" y="1811548"/>
            <a:ext cx="14641692" cy="1049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1" lvl="1" indent="-431801" algn="l">
              <a:lnSpc>
                <a:spcPts val="4800"/>
              </a:lnSpc>
              <a:buFont typeface="Arial"/>
              <a:buChar char="•"/>
            </a:pPr>
            <a:r>
              <a:rPr lang="nn-NO" sz="4000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etterkant av framføringa kan elevane skrive eit refleksjonsnotat der dei tek utgangspunkt i eige arbeid og reflekterer over temaet. </a:t>
            </a:r>
          </a:p>
          <a:p>
            <a:pPr algn="l">
              <a:lnSpc>
                <a:spcPts val="4800"/>
              </a:lnSpc>
            </a:pPr>
            <a:endParaRPr lang="nn-NO" sz="40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200"/>
              </a:lnSpc>
            </a:pPr>
            <a:r>
              <a:rPr lang="nn-NO" sz="3500" b="1" noProof="0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Forslag til refleksjonsspørsmål:</a:t>
            </a:r>
          </a:p>
          <a:p>
            <a:pPr algn="l">
              <a:lnSpc>
                <a:spcPts val="4200"/>
              </a:lnSpc>
            </a:pPr>
            <a:r>
              <a:rPr lang="nn-NO" sz="3500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1) Reflekter over korleis språkhistorie, dialektar og språkhaldningar heng saman i eit større samfunnsperspektiv.</a:t>
            </a:r>
          </a:p>
          <a:p>
            <a:pPr algn="l">
              <a:lnSpc>
                <a:spcPts val="4200"/>
              </a:lnSpc>
            </a:pPr>
            <a:endParaRPr lang="nn-NO" sz="35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200"/>
              </a:lnSpc>
            </a:pPr>
            <a:r>
              <a:rPr lang="nn-NO" sz="3500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Det er ei nasjonal målsetting at vi skal bevare det språklege mangfaldet i Noreg. </a:t>
            </a:r>
          </a:p>
          <a:p>
            <a:pPr algn="l">
              <a:lnSpc>
                <a:spcPts val="4200"/>
              </a:lnSpc>
            </a:pPr>
            <a:r>
              <a:rPr lang="nn-NO" sz="3500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2a) Reflekter over kva slags rolle språkhaldningar kan spele inn mot bruken av dialektar og skriftspråk, både offentleg og privat. </a:t>
            </a:r>
          </a:p>
          <a:p>
            <a:pPr algn="l">
              <a:lnSpc>
                <a:spcPts val="4200"/>
              </a:lnSpc>
            </a:pPr>
            <a:r>
              <a:rPr lang="nn-NO" sz="3500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2b) Reflekter over kva rolle vi sjølve, skulen og samfunnet kan spele for å styrke og bevare det norske språkmangfaldet.</a:t>
            </a:r>
          </a:p>
          <a:p>
            <a:pPr algn="ctr">
              <a:lnSpc>
                <a:spcPts val="4800"/>
              </a:lnSpc>
            </a:pPr>
            <a:endParaRPr lang="nn-NO" sz="35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4800"/>
              </a:lnSpc>
            </a:pPr>
            <a:endParaRPr lang="nn-NO" sz="35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5879"/>
              </a:lnSpc>
            </a:pPr>
            <a:endParaRPr lang="nn-NO" sz="3500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5879"/>
              </a:lnSpc>
            </a:pPr>
            <a:r>
              <a:rPr lang="nn-NO" sz="4899" noProof="0" dirty="0">
                <a:solidFill>
                  <a:srgbClr val="FFFFFF"/>
                </a:solidFill>
                <a:latin typeface="Auto Pro 2"/>
                <a:ea typeface="Auto Pro 2"/>
                <a:cs typeface="Auto Pro 2"/>
                <a:sym typeface="Auto Pro 2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05845" y="3758102"/>
            <a:ext cx="17276310" cy="2463387"/>
          </a:xfrm>
          <a:custGeom>
            <a:avLst/>
            <a:gdLst/>
            <a:ahLst/>
            <a:cxnLst/>
            <a:rect l="l" t="t" r="r" b="b"/>
            <a:pathLst>
              <a:path w="17276310" h="2463387">
                <a:moveTo>
                  <a:pt x="0" y="0"/>
                </a:moveTo>
                <a:lnTo>
                  <a:pt x="17276310" y="0"/>
                </a:lnTo>
                <a:lnTo>
                  <a:pt x="17276310" y="2463387"/>
                </a:lnTo>
                <a:lnTo>
                  <a:pt x="0" y="246338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0132" b="-20132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2115275" y="5416623"/>
            <a:ext cx="4291276" cy="37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endParaRPr lang="nn-NO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3586748" y="6569970"/>
            <a:ext cx="11702337" cy="1550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0793" lvl="1" indent="-320397" algn="l">
              <a:lnSpc>
                <a:spcPts val="4155"/>
              </a:lnSpc>
              <a:buFont typeface="Arial"/>
              <a:buChar char="•"/>
            </a:pPr>
            <a:r>
              <a:rPr lang="nn-NO" sz="296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Har du gjennomført Språkshow-opplegget og har lyst til å dele eitt eller fleire elevinnslag med oss? Send det til oss på e-postadressa innsending@nynorsksenteret.no!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475575" y="3574567"/>
            <a:ext cx="7699732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OK – DET VAR INNPAKKINGA AV OPPGÅVA, MEN DET ER MÅLA FOR LÆRINGA SOM ER VIKTIGAST Å FÅ MED SEG.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15275" y="5416623"/>
            <a:ext cx="4291276" cy="37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endParaRPr lang="nn-NO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14848450" y="5597822"/>
            <a:ext cx="3742105" cy="33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endParaRPr lang="nn-NO" noProof="0" dirty="0"/>
          </a:p>
        </p:txBody>
      </p:sp>
      <p:sp>
        <p:nvSpPr>
          <p:cNvPr id="9" name="TextBox 9"/>
          <p:cNvSpPr txBox="1"/>
          <p:nvPr/>
        </p:nvSpPr>
        <p:spPr>
          <a:xfrm rot="88462">
            <a:off x="14266992" y="4407556"/>
            <a:ext cx="3170097" cy="18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</a:pPr>
            <a:r>
              <a:rPr lang="nn-NO" sz="2625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Ikkje berre show – </a:t>
            </a:r>
          </a:p>
          <a:p>
            <a:pPr algn="ctr">
              <a:lnSpc>
                <a:spcPts val="3675"/>
              </a:lnSpc>
            </a:pPr>
            <a:r>
              <a:rPr lang="nn-NO" sz="2625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vis fram kva de kan, </a:t>
            </a:r>
          </a:p>
          <a:p>
            <a:pPr algn="ctr">
              <a:lnSpc>
                <a:spcPts val="3675"/>
              </a:lnSpc>
            </a:pPr>
            <a:r>
              <a:rPr lang="nn-NO" sz="2625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og at de faktisk har lært noko!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73177" y="848684"/>
            <a:ext cx="4478164" cy="136313"/>
          </a:xfrm>
          <a:custGeom>
            <a:avLst/>
            <a:gdLst/>
            <a:ahLst/>
            <a:cxnLst/>
            <a:rect l="l" t="t" r="r" b="b"/>
            <a:pathLst>
              <a:path w="4478164" h="136313">
                <a:moveTo>
                  <a:pt x="0" y="0"/>
                </a:moveTo>
                <a:lnTo>
                  <a:pt x="4478164" y="0"/>
                </a:lnTo>
                <a:lnTo>
                  <a:pt x="4478164" y="136313"/>
                </a:lnTo>
                <a:lnTo>
                  <a:pt x="0" y="1363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11" name="TextBox 11"/>
          <p:cNvSpPr txBox="1"/>
          <p:nvPr/>
        </p:nvSpPr>
        <p:spPr>
          <a:xfrm>
            <a:off x="6990448" y="3029353"/>
            <a:ext cx="429127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5"/>
              </a:lnSpc>
            </a:pPr>
            <a:r>
              <a:rPr lang="nn-NO" sz="3524" spc="59" noProof="0" dirty="0">
                <a:solidFill>
                  <a:schemeClr val="bg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SPRÅKHISTORIE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551229" y="848684"/>
            <a:ext cx="4478164" cy="136313"/>
          </a:xfrm>
          <a:custGeom>
            <a:avLst/>
            <a:gdLst/>
            <a:ahLst/>
            <a:cxnLst/>
            <a:rect l="l" t="t" r="r" b="b"/>
            <a:pathLst>
              <a:path w="4478164" h="136313">
                <a:moveTo>
                  <a:pt x="0" y="0"/>
                </a:moveTo>
                <a:lnTo>
                  <a:pt x="4478164" y="0"/>
                </a:lnTo>
                <a:lnTo>
                  <a:pt x="4478164" y="136313"/>
                </a:lnTo>
                <a:lnTo>
                  <a:pt x="0" y="1363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4395"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14" name="TextBox 14"/>
          <p:cNvSpPr txBox="1"/>
          <p:nvPr/>
        </p:nvSpPr>
        <p:spPr>
          <a:xfrm>
            <a:off x="12644673" y="3088216"/>
            <a:ext cx="4291276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nn-NO" sz="2800" spc="51" noProof="0" dirty="0">
                <a:solidFill>
                  <a:schemeClr val="bg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SPRÅKHALDNINGAR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57595" y="574748"/>
            <a:ext cx="578738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LÆRINGA I FOKUS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11236" y="3121365"/>
            <a:ext cx="4291276" cy="801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"/>
              </a:lnSpc>
            </a:pPr>
            <a:r>
              <a:rPr lang="nn-NO" sz="3324" spc="56" noProof="0" dirty="0">
                <a:solidFill>
                  <a:schemeClr val="bg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DIALEKT</a:t>
            </a:r>
          </a:p>
          <a:p>
            <a:pPr algn="ctr">
              <a:lnSpc>
                <a:spcPts val="2992"/>
              </a:lnSpc>
            </a:pPr>
            <a:endParaRPr lang="nn-NO" sz="3324" spc="56" noProof="0" dirty="0">
              <a:solidFill>
                <a:schemeClr val="bg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31160" y="6273390"/>
            <a:ext cx="365143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</a:pPr>
            <a:r>
              <a:rPr lang="nn-NO" sz="2799" u="none" strike="noStrike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utforske dialektar og presentere sentrale målmerke og vise geografisk kunnskap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73639" y="6245209"/>
            <a:ext cx="3787903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2"/>
              </a:lnSpc>
            </a:pPr>
            <a:r>
              <a:rPr lang="nn-NO" sz="2877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utforske språkhistoria og vise kunnskap om utviklinga av dei norske skriftspråka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06408" y="6176502"/>
            <a:ext cx="3787903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nn-NO" sz="2477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reflektere over språkhaldningar knytte til dialektar og skriftspråka og korleis dei kan påverke språkmangfaldet i Noreg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3177" y="8896025"/>
            <a:ext cx="1516407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</a:pPr>
            <a:r>
              <a:rPr lang="nn-NO" sz="33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Få fram korleis dialekt, språkhistorie og språkhaldningar heng saman i eit større samfunnsperspektiv.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94134" y="3786995"/>
            <a:ext cx="7699732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 HUGS AT DE IKKJE BERRE SKAL SNAKKE OM SPRÅK – DE SKAL SNAKKE FAGLEG OM SPRÅK!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15275" y="5416623"/>
            <a:ext cx="4291276" cy="37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endParaRPr lang="nn-NO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14848450" y="5597822"/>
            <a:ext cx="3742105" cy="33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endParaRPr lang="nn-NO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14077293" y="4841240"/>
            <a:ext cx="3124498" cy="107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nn-NO" sz="30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Kva er forskjellen </a:t>
            </a:r>
          </a:p>
          <a:p>
            <a:pPr algn="ctr">
              <a:lnSpc>
                <a:spcPts val="4339"/>
              </a:lnSpc>
            </a:pPr>
            <a:r>
              <a:rPr lang="nn-NO" sz="3099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på det, eigentleg?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94134" y="2512986"/>
            <a:ext cx="7699732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endParaRPr lang="nn-NO" noProof="0" dirty="0">
              <a:solidFill>
                <a:schemeClr val="bg1"/>
              </a:solidFill>
              <a:effectLst>
                <a:outerShdw blurRad="304800" dir="5400000" algn="ctr" rotWithShape="0">
                  <a:schemeClr val="tx1"/>
                </a:outerShdw>
              </a:effectLst>
            </a:endParaRPr>
          </a:p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KJEM DE PÅ </a:t>
            </a:r>
          </a:p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NOKON AKTUELLE FAGLEGE OMGREP </a:t>
            </a:r>
          </a:p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SOM HANDLAR OM</a:t>
            </a:r>
          </a:p>
          <a:p>
            <a:pPr algn="ctr">
              <a:lnSpc>
                <a:spcPts val="5351"/>
              </a:lnSpc>
            </a:pPr>
            <a:r>
              <a:rPr lang="nn-NO" sz="4386" spc="74" noProof="0" dirty="0">
                <a:solidFill>
                  <a:schemeClr val="bg1"/>
                </a:solidFill>
                <a:effectLst>
                  <a:outerShdw blurRad="304800" dir="5400000" algn="ctr" rotWithShape="0">
                    <a:schemeClr val="tx1"/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 DIALEKT OG DIALEKTBRUK?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5275" y="5416623"/>
            <a:ext cx="4291276" cy="37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endParaRPr lang="nn-NO" noProof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8046" y="6375658"/>
            <a:ext cx="6328021" cy="1360525"/>
          </a:xfrm>
          <a:custGeom>
            <a:avLst/>
            <a:gdLst/>
            <a:ahLst/>
            <a:cxnLst/>
            <a:rect l="l" t="t" r="r" b="b"/>
            <a:pathLst>
              <a:path w="6328021" h="1360525">
                <a:moveTo>
                  <a:pt x="0" y="0"/>
                </a:moveTo>
                <a:lnTo>
                  <a:pt x="6328021" y="0"/>
                </a:lnTo>
                <a:lnTo>
                  <a:pt x="6328021" y="1360525"/>
                </a:lnTo>
                <a:lnTo>
                  <a:pt x="0" y="1360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 flipH="1">
            <a:off x="342745" y="2548968"/>
            <a:ext cx="9624406" cy="1407569"/>
          </a:xfrm>
          <a:custGeom>
            <a:avLst/>
            <a:gdLst/>
            <a:ahLst/>
            <a:cxnLst/>
            <a:rect l="l" t="t" r="r" b="b"/>
            <a:pathLst>
              <a:path w="9624406" h="1407569">
                <a:moveTo>
                  <a:pt x="9624407" y="0"/>
                </a:moveTo>
                <a:lnTo>
                  <a:pt x="0" y="0"/>
                </a:lnTo>
                <a:lnTo>
                  <a:pt x="0" y="1407569"/>
                </a:lnTo>
                <a:lnTo>
                  <a:pt x="9624407" y="1407569"/>
                </a:lnTo>
                <a:lnTo>
                  <a:pt x="962440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Freeform 5"/>
          <p:cNvSpPr/>
          <p:nvPr/>
        </p:nvSpPr>
        <p:spPr>
          <a:xfrm>
            <a:off x="342745" y="4616539"/>
            <a:ext cx="4145056" cy="1101894"/>
          </a:xfrm>
          <a:custGeom>
            <a:avLst/>
            <a:gdLst/>
            <a:ahLst/>
            <a:cxnLst/>
            <a:rect l="l" t="t" r="r" b="b"/>
            <a:pathLst>
              <a:path w="4145056" h="1101894">
                <a:moveTo>
                  <a:pt x="0" y="0"/>
                </a:moveTo>
                <a:lnTo>
                  <a:pt x="4145057" y="0"/>
                </a:lnTo>
                <a:lnTo>
                  <a:pt x="4145057" y="1101894"/>
                </a:lnTo>
                <a:lnTo>
                  <a:pt x="0" y="11018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11240993" y="0"/>
            <a:ext cx="9074365" cy="11273224"/>
            <a:chOff x="0" y="0"/>
            <a:chExt cx="2389956" cy="29690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89956" cy="2969079"/>
            </a:xfrm>
            <a:custGeom>
              <a:avLst/>
              <a:gdLst/>
              <a:ahLst/>
              <a:cxnLst/>
              <a:rect l="l" t="t" r="r" b="b"/>
              <a:pathLst>
                <a:path w="2389956" h="2969079">
                  <a:moveTo>
                    <a:pt x="0" y="0"/>
                  </a:moveTo>
                  <a:lnTo>
                    <a:pt x="2389956" y="0"/>
                  </a:lnTo>
                  <a:lnTo>
                    <a:pt x="2389956" y="2969079"/>
                  </a:lnTo>
                  <a:lnTo>
                    <a:pt x="0" y="2969079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endParaRPr lang="nn-NO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89956" cy="300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n-NO" noProof="0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065505"/>
            <a:ext cx="8318504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Æ veit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itj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du mein!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7756" y="4980238"/>
            <a:ext cx="2615035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Serr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737608"/>
            <a:ext cx="5277757" cy="81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forklara det jo nettopp te de.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53431" y="477766"/>
            <a:ext cx="6258031" cy="810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6"/>
              </a:lnSpc>
            </a:pPr>
            <a:r>
              <a:rPr lang="nn-NO" sz="5022" b="1" noProof="0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Påloggingsaktivitet</a:t>
            </a:r>
            <a:endParaRPr lang="nn-NO" sz="5022" b="1" noProof="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>
              <a:lnSpc>
                <a:spcPts val="4159"/>
              </a:lnSpc>
            </a:pPr>
            <a:r>
              <a:rPr lang="nn-NO" sz="3466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Sjå på dei tre setningane i dialogen, og snakk med sidemannen:</a:t>
            </a:r>
          </a:p>
          <a:p>
            <a:pPr algn="ctr">
              <a:lnSpc>
                <a:spcPts val="4159"/>
              </a:lnSpc>
            </a:pPr>
            <a:endParaRPr lang="nn-NO" sz="3466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4159"/>
              </a:lnSpc>
            </a:pPr>
            <a:r>
              <a:rPr lang="nn-NO" sz="3466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a) Kvar trur de dialektane kjem frå? Peik gjerne på målmerke eller andre språklege kjenneteikn som kan forklare svaret.</a:t>
            </a:r>
          </a:p>
          <a:p>
            <a:pPr algn="ctr">
              <a:lnSpc>
                <a:spcPts val="4159"/>
              </a:lnSpc>
            </a:pPr>
            <a:endParaRPr lang="nn-NO" sz="3466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4159"/>
              </a:lnSpc>
            </a:pPr>
            <a:r>
              <a:rPr lang="nn-NO" sz="3466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b) Kan de også seie noko om alder ut frå språkføringa? Kvifor eller kvifor ikkje?</a:t>
            </a:r>
          </a:p>
          <a:p>
            <a:pPr algn="ctr">
              <a:lnSpc>
                <a:spcPts val="4159"/>
              </a:lnSpc>
            </a:pPr>
            <a:endParaRPr lang="nn-NO" sz="3466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4159"/>
              </a:lnSpc>
            </a:pPr>
            <a:r>
              <a:rPr lang="nn-NO" sz="3466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Grunngje svara dykkar.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8046" y="6375658"/>
            <a:ext cx="6328021" cy="1360525"/>
          </a:xfrm>
          <a:custGeom>
            <a:avLst/>
            <a:gdLst/>
            <a:ahLst/>
            <a:cxnLst/>
            <a:rect l="l" t="t" r="r" b="b"/>
            <a:pathLst>
              <a:path w="6328021" h="1360525">
                <a:moveTo>
                  <a:pt x="0" y="0"/>
                </a:moveTo>
                <a:lnTo>
                  <a:pt x="6328021" y="0"/>
                </a:lnTo>
                <a:lnTo>
                  <a:pt x="6328021" y="1360525"/>
                </a:lnTo>
                <a:lnTo>
                  <a:pt x="0" y="1360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 flipH="1">
            <a:off x="342745" y="2548968"/>
            <a:ext cx="9624406" cy="1407569"/>
          </a:xfrm>
          <a:custGeom>
            <a:avLst/>
            <a:gdLst/>
            <a:ahLst/>
            <a:cxnLst/>
            <a:rect l="l" t="t" r="r" b="b"/>
            <a:pathLst>
              <a:path w="9624406" h="1407569">
                <a:moveTo>
                  <a:pt x="9624407" y="0"/>
                </a:moveTo>
                <a:lnTo>
                  <a:pt x="0" y="0"/>
                </a:lnTo>
                <a:lnTo>
                  <a:pt x="0" y="1407569"/>
                </a:lnTo>
                <a:lnTo>
                  <a:pt x="9624407" y="1407569"/>
                </a:lnTo>
                <a:lnTo>
                  <a:pt x="962440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Freeform 5"/>
          <p:cNvSpPr/>
          <p:nvPr/>
        </p:nvSpPr>
        <p:spPr>
          <a:xfrm>
            <a:off x="342745" y="4616539"/>
            <a:ext cx="4145056" cy="1101894"/>
          </a:xfrm>
          <a:custGeom>
            <a:avLst/>
            <a:gdLst/>
            <a:ahLst/>
            <a:cxnLst/>
            <a:rect l="l" t="t" r="r" b="b"/>
            <a:pathLst>
              <a:path w="4145056" h="1101894">
                <a:moveTo>
                  <a:pt x="0" y="0"/>
                </a:moveTo>
                <a:lnTo>
                  <a:pt x="4145057" y="0"/>
                </a:lnTo>
                <a:lnTo>
                  <a:pt x="4145057" y="1101894"/>
                </a:lnTo>
                <a:lnTo>
                  <a:pt x="0" y="11018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10212285" y="0"/>
            <a:ext cx="10103073" cy="11273224"/>
            <a:chOff x="0" y="0"/>
            <a:chExt cx="2660892" cy="29690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60892" cy="2969079"/>
            </a:xfrm>
            <a:custGeom>
              <a:avLst/>
              <a:gdLst/>
              <a:ahLst/>
              <a:cxnLst/>
              <a:rect l="l" t="t" r="r" b="b"/>
              <a:pathLst>
                <a:path w="2660892" h="2969079">
                  <a:moveTo>
                    <a:pt x="0" y="0"/>
                  </a:moveTo>
                  <a:lnTo>
                    <a:pt x="2660892" y="0"/>
                  </a:lnTo>
                  <a:lnTo>
                    <a:pt x="2660892" y="2969079"/>
                  </a:lnTo>
                  <a:lnTo>
                    <a:pt x="0" y="2969079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endParaRPr lang="nn-NO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60892" cy="300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n-NO" noProof="0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065505"/>
            <a:ext cx="8318504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Æ veit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itj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du mein!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7756" y="4980238"/>
            <a:ext cx="2615035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Serr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737608"/>
            <a:ext cx="5277757" cy="81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forklara det jo nettopp te de.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86361" y="3017880"/>
            <a:ext cx="7431269" cy="349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6"/>
              </a:lnSpc>
            </a:pPr>
            <a:r>
              <a:rPr lang="nn-NO" sz="5022" b="1" noProof="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Aktuelle målmerke / språklege kjenneteikn på første setning?</a:t>
            </a:r>
          </a:p>
          <a:p>
            <a:pPr algn="l">
              <a:lnSpc>
                <a:spcPts val="4226"/>
              </a:lnSpc>
            </a:pPr>
            <a:endParaRPr lang="nn-NO" sz="5022" b="1" noProof="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>
              <a:lnSpc>
                <a:spcPts val="5306"/>
              </a:lnSpc>
            </a:pPr>
            <a:r>
              <a:rPr lang="nn-NO" sz="4422" b="1" noProof="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Kor ska vi reis?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8046" y="6375658"/>
            <a:ext cx="6328021" cy="1360525"/>
          </a:xfrm>
          <a:custGeom>
            <a:avLst/>
            <a:gdLst/>
            <a:ahLst/>
            <a:cxnLst/>
            <a:rect l="l" t="t" r="r" b="b"/>
            <a:pathLst>
              <a:path w="6328021" h="1360525">
                <a:moveTo>
                  <a:pt x="0" y="0"/>
                </a:moveTo>
                <a:lnTo>
                  <a:pt x="6328021" y="0"/>
                </a:lnTo>
                <a:lnTo>
                  <a:pt x="6328021" y="1360525"/>
                </a:lnTo>
                <a:lnTo>
                  <a:pt x="0" y="1360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4" name="Freeform 4"/>
          <p:cNvSpPr/>
          <p:nvPr/>
        </p:nvSpPr>
        <p:spPr>
          <a:xfrm flipH="1">
            <a:off x="342745" y="2548968"/>
            <a:ext cx="9624406" cy="1407569"/>
          </a:xfrm>
          <a:custGeom>
            <a:avLst/>
            <a:gdLst/>
            <a:ahLst/>
            <a:cxnLst/>
            <a:rect l="l" t="t" r="r" b="b"/>
            <a:pathLst>
              <a:path w="9624406" h="1407569">
                <a:moveTo>
                  <a:pt x="9624407" y="0"/>
                </a:moveTo>
                <a:lnTo>
                  <a:pt x="0" y="0"/>
                </a:lnTo>
                <a:lnTo>
                  <a:pt x="0" y="1407569"/>
                </a:lnTo>
                <a:lnTo>
                  <a:pt x="9624407" y="1407569"/>
                </a:lnTo>
                <a:lnTo>
                  <a:pt x="962440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5" name="Freeform 5"/>
          <p:cNvSpPr/>
          <p:nvPr/>
        </p:nvSpPr>
        <p:spPr>
          <a:xfrm>
            <a:off x="342745" y="4616539"/>
            <a:ext cx="4145056" cy="1101894"/>
          </a:xfrm>
          <a:custGeom>
            <a:avLst/>
            <a:gdLst/>
            <a:ahLst/>
            <a:cxnLst/>
            <a:rect l="l" t="t" r="r" b="b"/>
            <a:pathLst>
              <a:path w="4145056" h="1101894">
                <a:moveTo>
                  <a:pt x="0" y="0"/>
                </a:moveTo>
                <a:lnTo>
                  <a:pt x="4145057" y="0"/>
                </a:lnTo>
                <a:lnTo>
                  <a:pt x="4145057" y="1101894"/>
                </a:lnTo>
                <a:lnTo>
                  <a:pt x="0" y="11018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10212285" y="0"/>
            <a:ext cx="10103073" cy="11273224"/>
            <a:chOff x="0" y="0"/>
            <a:chExt cx="2660892" cy="29690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60892" cy="2969079"/>
            </a:xfrm>
            <a:custGeom>
              <a:avLst/>
              <a:gdLst/>
              <a:ahLst/>
              <a:cxnLst/>
              <a:rect l="l" t="t" r="r" b="b"/>
              <a:pathLst>
                <a:path w="2660892" h="2969079">
                  <a:moveTo>
                    <a:pt x="0" y="0"/>
                  </a:moveTo>
                  <a:lnTo>
                    <a:pt x="2660892" y="0"/>
                  </a:lnTo>
                  <a:lnTo>
                    <a:pt x="2660892" y="2969079"/>
                  </a:lnTo>
                  <a:lnTo>
                    <a:pt x="0" y="2969079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endParaRPr lang="nn-NO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60892" cy="300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n-NO" noProof="0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065505"/>
            <a:ext cx="8318504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Æ veit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itj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du mein!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7756" y="4980238"/>
            <a:ext cx="2615035" cy="41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 err="1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Serr</a:t>
            </a: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737608"/>
            <a:ext cx="5277757" cy="81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nn-NO" sz="2983" spc="50" noProof="0" dirty="0">
                <a:solidFill>
                  <a:srgbClr val="0107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forklara det jo nettopp te de.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49649" y="486166"/>
            <a:ext cx="7145099" cy="78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6"/>
              </a:lnSpc>
            </a:pPr>
            <a:r>
              <a:rPr lang="nn-NO" sz="5022" b="1" noProof="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Aktuelle målmerke på første setning?</a:t>
            </a:r>
          </a:p>
          <a:p>
            <a:pPr algn="l">
              <a:lnSpc>
                <a:spcPts val="4106"/>
              </a:lnSpc>
            </a:pPr>
            <a:endParaRPr lang="nn-NO" sz="5022" b="1" noProof="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738846" lvl="1" indent="-369423" algn="l">
              <a:lnSpc>
                <a:spcPts val="4106"/>
              </a:lnSpc>
              <a:buFont typeface="Arial"/>
              <a:buChar char="•"/>
            </a:pPr>
            <a:r>
              <a:rPr lang="nn-NO" sz="34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personleg pronomen «æ»</a:t>
            </a:r>
          </a:p>
          <a:p>
            <a:pPr marL="738846" lvl="1" indent="-369423" algn="l">
              <a:lnSpc>
                <a:spcPts val="4106"/>
              </a:lnSpc>
              <a:buFont typeface="Arial"/>
              <a:buChar char="•"/>
            </a:pPr>
            <a:r>
              <a:rPr lang="nn-NO" sz="34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nektingsadverbet ikkje = «</a:t>
            </a:r>
            <a:r>
              <a:rPr lang="nn-NO" sz="3422" noProof="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itj</a:t>
            </a:r>
            <a:r>
              <a:rPr lang="nn-NO" sz="34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». Apokope = bortfall av ending (e), men også ei konsonantendring </a:t>
            </a:r>
            <a:r>
              <a:rPr lang="nn-NO" sz="3422" noProof="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kkj</a:t>
            </a:r>
            <a:r>
              <a:rPr lang="nn-NO" sz="34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--&gt;</a:t>
            </a:r>
            <a:r>
              <a:rPr lang="nn-NO" sz="3422" noProof="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tj</a:t>
            </a:r>
            <a:endParaRPr lang="nn-NO" sz="3422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38846" lvl="1" indent="-369423" algn="l">
              <a:lnSpc>
                <a:spcPts val="4106"/>
              </a:lnSpc>
              <a:buFont typeface="Arial"/>
              <a:buChar char="•"/>
            </a:pPr>
            <a:r>
              <a:rPr lang="nn-NO" sz="3422" noProof="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</a:t>
            </a:r>
            <a:r>
              <a:rPr lang="nn-NO" sz="34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= konsonanten «v» har forsvunne frå spørjeordet</a:t>
            </a:r>
          </a:p>
          <a:p>
            <a:pPr marL="738846" lvl="1" indent="-369423" algn="l">
              <a:lnSpc>
                <a:spcPts val="4106"/>
              </a:lnSpc>
              <a:buFont typeface="Arial"/>
              <a:buChar char="•"/>
            </a:pPr>
            <a:r>
              <a:rPr lang="nn-NO" sz="3422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Verbet «mein» kjem av apokope (endinga fell bort).</a:t>
            </a:r>
          </a:p>
          <a:p>
            <a:pPr algn="l">
              <a:lnSpc>
                <a:spcPts val="4226"/>
              </a:lnSpc>
            </a:pPr>
            <a:endParaRPr lang="nn-NO" sz="3422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5306"/>
              </a:lnSpc>
            </a:pPr>
            <a:r>
              <a:rPr lang="nn-NO" sz="4422" b="1" noProof="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Kor ska vi reis?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2b04c98-3e8b-47a3-97e1-376b9a0197ee}" enabled="0" method="" siteId="{a2b04c98-3e8b-47a3-97e1-376b9a0197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1196</Words>
  <Application>Microsoft Office PowerPoint</Application>
  <PresentationFormat>Eigendefinert</PresentationFormat>
  <Paragraphs>218</Paragraphs>
  <Slides>28</Slides>
  <Notes>26</Notes>
  <HiddenSlides>0</HiddenSlides>
  <MMClips>2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28</vt:i4>
      </vt:variant>
    </vt:vector>
  </HeadingPairs>
  <TitlesOfParts>
    <vt:vector size="36" baseType="lpstr">
      <vt:lpstr>Arial</vt:lpstr>
      <vt:lpstr>Glacial Indifference Bold</vt:lpstr>
      <vt:lpstr>Glacial Indifference Italics</vt:lpstr>
      <vt:lpstr>League Spartan</vt:lpstr>
      <vt:lpstr>Auto Pro 2</vt:lpstr>
      <vt:lpstr>Glacial Indifference</vt:lpstr>
      <vt:lpstr>Calibri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Språkshow</dc:title>
  <cp:lastModifiedBy>Arild Torvund Olsen</cp:lastModifiedBy>
  <cp:revision>2</cp:revision>
  <dcterms:created xsi:type="dcterms:W3CDTF">2006-08-16T00:00:00Z</dcterms:created>
  <dcterms:modified xsi:type="dcterms:W3CDTF">2026-04-30T10:47:38Z</dcterms:modified>
  <dc:identifier>DAHDEL5ZHRk</dc:identifier>
</cp:coreProperties>
</file>