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31764-E5B5-4BAE-9E18-AC95FB6572CA}" v="1" dt="2026-03-10T13:13:48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46"/>
  </p:normalViewPr>
  <p:slideViewPr>
    <p:cSldViewPr snapToGrid="0">
      <p:cViewPr varScale="1">
        <p:scale>
          <a:sx n="75" d="100"/>
          <a:sy n="75" d="100"/>
        </p:scale>
        <p:origin x="7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modSld">
      <pc:chgData name="Arild Torvund Olsen" userId="3423d729-1e8d-4c10-9ef2-90385d563038" providerId="ADAL" clId="{D6327E4C-6A42-4DC4-B986-FA85AF57380A}" dt="2026-03-10T13:13:48.863" v="0"/>
      <pc:docMkLst>
        <pc:docMk/>
      </pc:docMkLst>
      <pc:sldChg chg="modSp">
        <pc:chgData name="Arild Torvund Olsen" userId="3423d729-1e8d-4c10-9ef2-90385d563038" providerId="ADAL" clId="{D6327E4C-6A42-4DC4-B986-FA85AF57380A}" dt="2026-03-10T13:13:48.863" v="0"/>
        <pc:sldMkLst>
          <pc:docMk/>
          <pc:sldMk cId="3019385372" sldId="276"/>
        </pc:sldMkLst>
        <pc:picChg chg="mod">
          <ac:chgData name="Arild Torvund Olsen" userId="3423d729-1e8d-4c10-9ef2-90385d563038" providerId="ADAL" clId="{D6327E4C-6A42-4DC4-B986-FA85AF57380A}" dt="2026-03-10T13:13:48.863" v="0"/>
          <ac:picMkLst>
            <pc:docMk/>
            <pc:sldMk cId="3019385372" sldId="276"/>
            <ac:picMk id="5" creationId="{DC7D90D2-6ABA-7E6D-9975-2560B4BCDBA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745693-B487-CDDE-15CD-13A7D930A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41540DD-9E12-192B-CC32-788A3298D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50E154-0AE0-646A-2DDB-24D9C889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DB5F9F-B43E-AE01-61AC-B35CB2D4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623170-D02C-9D16-EDEE-2D654E61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563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3647A4-9653-6352-524D-D62749A2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E2462BD-660E-434F-76FD-859A7EFED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5C8887-352B-BC74-6FC7-D3BC1957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E0CD13-BF72-3667-FBB4-3E470FF9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8740C6-9D0B-244F-D641-77C1228F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9896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3D360D1-C7E6-3D46-0121-5EB17163F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1D7019C-231B-C885-5CEA-8F221B6E7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10DA20-93FD-9F89-F8A9-8958ACBB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98836F-EA3F-CAF7-5B42-F31823EC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009E0C-11D9-9A5D-6D15-4EC8B41F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8488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30C72-8A03-184A-3642-09F38DC2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A2DB34-C6F2-A5BC-BA3B-14A60B724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7D3F5B-8FAF-CFC8-F110-CBB6BACE5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C64F09-BA6F-6306-3331-8BCC6560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76F19F-D66D-8B37-B6AD-56C9BBE9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202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1AD9BE-6A1B-702A-D244-2611848DA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6676B8-4414-C135-43DE-C6F42EF21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3052A9-F022-8B49-3A7C-C4AC46EF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89F2E3C-E607-3786-9CF7-9599DB031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8C596A-60BA-BBA1-7B6B-8BC677EA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9362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85845B-5B4F-4C20-2832-CCA2724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3782A2-BDA4-41F0-1CCB-12B2566B7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4CA0C6B-999E-DEEC-7049-338589018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99B065A-CD70-2A5B-7A94-966DE2392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0DFBC20-2E92-CF63-DB00-48BF2CFB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742D24-0E7C-C6C6-FC0B-3C8C9F8E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0478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4E52A0-4C69-0E6D-7C1C-C0A72F0F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A574FF7-4F1E-2582-89E2-741867DC4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0BB5EC7-6092-94F8-CB55-05B3DE354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19AE79C-9F06-F862-B29B-1C55CC95E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E46D60A-79F8-6830-957D-FA2A7989D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A3787C2-25BA-FB07-A4B3-0DDE651F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2189744-8506-FE6A-AA1D-C085F8AC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47AB5F3-288C-4BE9-F01E-E50EAE44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5180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06E7F-6F1C-1E20-28E5-517398B2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B7E4D0-E237-475F-0729-289B34C1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380A6C9-337B-9333-E952-2AC72E7A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E011207-A1F4-4C85-540A-5D8F7E70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8651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4A56FC-77C3-23DD-CB52-F7D912B7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AF82DA2-CA69-FD80-B1CF-EA05DACC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7B10E5B-4407-BB23-14E9-609D1E0B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6604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631C8-8240-DDF6-9517-9996E214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5F960E-1DB3-6F0B-B861-CCADE80F5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19119F-ECE9-AABB-47B1-DCCEFF721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40B893-31F5-1F28-D6A3-A0B9DDCF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1E55B0B-4688-7AA3-F566-8FF18B94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F28B801-8FF1-A052-D06B-C1E23314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0890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A91E8-C0F9-3388-314E-0F2E0DB8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4B700A2-F51C-FF7B-C43A-1AB959310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970E17A-1F2E-0810-6B1A-6DE704F4B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E7F773-76CF-BE9D-C1B2-06215192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D2B90A-86AF-D1B1-C0F3-60A543AB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186161-CC42-8178-F662-A7D34DF9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4164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EA7577B-A463-400F-4944-489D4D56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E57D553-9400-3A1C-49A8-40D820A51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FC77DB-A4CE-EA6C-C918-F4CA24B41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711C4E-D567-374D-A8EF-37BAAD9863A8}" type="datetimeFigureOut">
              <a:rPr lang="nn-NO" smtClean="0"/>
              <a:t>10.03.2026</a:t>
            </a:fld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A60965-7B8D-2B04-3A2F-C4E306723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014253-3684-68B2-00D6-161B6BC8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C7871-C554-F44B-A256-25F63CC0255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3469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nynorsksenteret.no/teikneseriar/123nynorsk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86BE7B-01BC-2F1A-08D2-2E09246B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95DC1E-50BF-7B37-C21A-2E4C8056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4" name="Bilde 3" descr="Et bilde som inneholder tekst, forretningskort, design, håndskrift&#10;&#10;KI-generert innhold kan være feil.">
            <a:extLst>
              <a:ext uri="{FF2B5EF4-FFF2-40B4-BE49-F238E27FC236}">
                <a16:creationId xmlns:a16="http://schemas.microsoft.com/office/drawing/2014/main" id="{5408E0E7-BE3C-5BF6-F052-707C7163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" r="-1" b="-1"/>
          <a:stretch>
            <a:fillRect/>
          </a:stretch>
        </p:blipFill>
        <p:spPr>
          <a:xfrm>
            <a:off x="-4" y="-16897"/>
            <a:ext cx="12192003" cy="68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0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ECAF2-1561-1D05-CCD5-D69095CFE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nummer&#10;&#10;KI-generert innhold kan være feil.">
            <a:extLst>
              <a:ext uri="{FF2B5EF4-FFF2-40B4-BE49-F238E27FC236}">
                <a16:creationId xmlns:a16="http://schemas.microsoft.com/office/drawing/2014/main" id="{BA26A930-513A-E42B-106D-7DBB2E446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96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14AF8-728F-14DD-EC01-2D7BA697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nummer&#10;&#10;KI-generert innhold kan være feil.">
            <a:extLst>
              <a:ext uri="{FF2B5EF4-FFF2-40B4-BE49-F238E27FC236}">
                <a16:creationId xmlns:a16="http://schemas.microsoft.com/office/drawing/2014/main" id="{76111183-10E6-6A83-EF64-E935CC69F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56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40D81-6DB9-1766-739C-110E5F285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line&#10;&#10;KI-generert innhold kan være feil.">
            <a:extLst>
              <a:ext uri="{FF2B5EF4-FFF2-40B4-BE49-F238E27FC236}">
                <a16:creationId xmlns:a16="http://schemas.microsoft.com/office/drawing/2014/main" id="{7098FBAE-75F3-A93B-61B4-FF8C0DBAF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64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AEB09-024D-53CC-92DC-A7C6AAF4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line&#10;&#10;KI-generert innhold kan være feil.">
            <a:extLst>
              <a:ext uri="{FF2B5EF4-FFF2-40B4-BE49-F238E27FC236}">
                <a16:creationId xmlns:a16="http://schemas.microsoft.com/office/drawing/2014/main" id="{DFE30879-EDD9-E7DB-E2CE-536309A9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75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2021D-4E95-9EF3-382A-8A56A40A7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diagram&#10;&#10;KI-generert innhold kan være feil.">
            <a:extLst>
              <a:ext uri="{FF2B5EF4-FFF2-40B4-BE49-F238E27FC236}">
                <a16:creationId xmlns:a16="http://schemas.microsoft.com/office/drawing/2014/main" id="{1D946694-2CB9-1C32-B42A-7EACD5128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09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59722-6B61-04C9-3CCC-114C11C59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brev, håndskrift, design&#10;&#10;KI-generert innhold kan være feil.">
            <a:extLst>
              <a:ext uri="{FF2B5EF4-FFF2-40B4-BE49-F238E27FC236}">
                <a16:creationId xmlns:a16="http://schemas.microsoft.com/office/drawing/2014/main" id="{90787971-B8DE-A6A8-C201-D6BD53B02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88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E7DEF-66EB-8C94-FC8D-25EDD79D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o, person, skjermbilde&#10;&#10;KI-generert innhold kan være feil.">
            <a:extLst>
              <a:ext uri="{FF2B5EF4-FFF2-40B4-BE49-F238E27FC236}">
                <a16:creationId xmlns:a16="http://schemas.microsoft.com/office/drawing/2014/main" id="{BEFF0E56-5956-A055-8392-B15DF9C5E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099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225D8-F0F7-5A81-7FEC-05136831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pingvin, brev&#10;&#10;KI-generert innhold kan være feil.">
            <a:extLst>
              <a:ext uri="{FF2B5EF4-FFF2-40B4-BE49-F238E27FC236}">
                <a16:creationId xmlns:a16="http://schemas.microsoft.com/office/drawing/2014/main" id="{2A3E4B02-AD18-4069-1B29-5B71C7C28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86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0A15A-27F1-A424-17BD-2CD9D7BEE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imeglass, tekst&#10;&#10;KI-generert innhold kan være feil.">
            <a:extLst>
              <a:ext uri="{FF2B5EF4-FFF2-40B4-BE49-F238E27FC236}">
                <a16:creationId xmlns:a16="http://schemas.microsoft.com/office/drawing/2014/main" id="{FA48D1C5-FA0D-0130-498E-D6FD48583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33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8B752-A4CA-EE6A-7EE5-3DDFFFE9C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ugl, isfugl&#10;&#10;KI-generert innhold kan være feil.">
            <a:extLst>
              <a:ext uri="{FF2B5EF4-FFF2-40B4-BE49-F238E27FC236}">
                <a16:creationId xmlns:a16="http://schemas.microsoft.com/office/drawing/2014/main" id="{BF6A55A6-11B0-81C1-4D9E-028C2CD41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58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ugl, pingvin, vadefugl&#10;&#10;KI-generert innhold kan være feil.">
            <a:extLst>
              <a:ext uri="{FF2B5EF4-FFF2-40B4-BE49-F238E27FC236}">
                <a16:creationId xmlns:a16="http://schemas.microsoft.com/office/drawing/2014/main" id="{F080A775-0649-7CCB-2A7F-3A9E61054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84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16315D-76B0-BA37-2E0A-796D0C31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nt, håndskrift, kalligrafi&#10;&#10;KI-generert innhold kan være feil.">
            <a:extLst>
              <a:ext uri="{FF2B5EF4-FFF2-40B4-BE49-F238E27FC236}">
                <a16:creationId xmlns:a16="http://schemas.microsoft.com/office/drawing/2014/main" id="{9CBDD19F-2405-58A9-6A71-86B34D5B5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30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AD48B-09B7-0BF7-CD40-A67378E82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tegnefilm, skjermbilde, klær&#10;&#10;KI-generert innhold kan være feil.">
            <a:hlinkClick r:id="rId2"/>
            <a:extLst>
              <a:ext uri="{FF2B5EF4-FFF2-40B4-BE49-F238E27FC236}">
                <a16:creationId xmlns:a16="http://schemas.microsoft.com/office/drawing/2014/main" id="{DC7D90D2-6ABA-7E6D-9975-2560B4BC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385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1E4C9-EFC1-F1B7-21EE-FC9D809D7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rretningskort, håndskrift, design&#10;&#10;KI-generert innhold kan være feil.">
            <a:extLst>
              <a:ext uri="{FF2B5EF4-FFF2-40B4-BE49-F238E27FC236}">
                <a16:creationId xmlns:a16="http://schemas.microsoft.com/office/drawing/2014/main" id="{F7212A1F-A8B1-AB1F-C29D-00459B31D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729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B94FA-876B-A738-388B-08562F76F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rretningskort, design&#10;&#10;KI-generert innhold kan være feil.">
            <a:extLst>
              <a:ext uri="{FF2B5EF4-FFF2-40B4-BE49-F238E27FC236}">
                <a16:creationId xmlns:a16="http://schemas.microsoft.com/office/drawing/2014/main" id="{8ED34DA2-1F8E-C90C-CA77-6D5BD0B60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7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16B7DF-9F26-9F9C-80D8-12DCD0EC8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design, håndskrift, kontorforsyninger&#10;&#10;KI-generert innhold kan være feil.">
            <a:extLst>
              <a:ext uri="{FF2B5EF4-FFF2-40B4-BE49-F238E27FC236}">
                <a16:creationId xmlns:a16="http://schemas.microsoft.com/office/drawing/2014/main" id="{A8EF86E5-B305-F962-9363-64B34A463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09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EEA58-2151-2CEC-FDEE-B87803D4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design&#10;&#10;KI-generert innhold kan være feil.">
            <a:extLst>
              <a:ext uri="{FF2B5EF4-FFF2-40B4-BE49-F238E27FC236}">
                <a16:creationId xmlns:a16="http://schemas.microsoft.com/office/drawing/2014/main" id="{EC4AC64F-6ABC-BB63-C1CA-0A46ABE5E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144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067867-6B1F-7235-AF97-ECC13FB7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hatt, skjermbilde&#10;&#10;KI-generert innhold kan være feil.">
            <a:extLst>
              <a:ext uri="{FF2B5EF4-FFF2-40B4-BE49-F238E27FC236}">
                <a16:creationId xmlns:a16="http://schemas.microsoft.com/office/drawing/2014/main" id="{ECA11B2D-F077-E420-6FD3-3BFCBBB67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70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EAD5A-339F-9ADB-E04E-45EF077D2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meny, mat&#10;&#10;KI-generert innhold kan være feil.">
            <a:extLst>
              <a:ext uri="{FF2B5EF4-FFF2-40B4-BE49-F238E27FC236}">
                <a16:creationId xmlns:a16="http://schemas.microsoft.com/office/drawing/2014/main" id="{BFC584DF-65E3-0DEA-E63B-F8ED25DE0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89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94F943-CBD5-E6B2-8E54-7DAFC4C76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nt, skjermbilde&#10;&#10;KI-generert innhold kan være feil.">
            <a:extLst>
              <a:ext uri="{FF2B5EF4-FFF2-40B4-BE49-F238E27FC236}">
                <a16:creationId xmlns:a16="http://schemas.microsoft.com/office/drawing/2014/main" id="{09CF3465-8375-430B-82BD-7FB93B6A5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66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9F0B2-863C-D411-8114-51FC7335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nummer&#10;&#10;KI-generert innhold kan være feil.">
            <a:extLst>
              <a:ext uri="{FF2B5EF4-FFF2-40B4-BE49-F238E27FC236}">
                <a16:creationId xmlns:a16="http://schemas.microsoft.com/office/drawing/2014/main" id="{08350EA8-7D67-5029-F3FC-89A955DF5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18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55BB4-4824-AA5E-B9BD-6344CC13D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line&#10;&#10;KI-generert innhold kan være feil.">
            <a:extLst>
              <a:ext uri="{FF2B5EF4-FFF2-40B4-BE49-F238E27FC236}">
                <a16:creationId xmlns:a16="http://schemas.microsoft.com/office/drawing/2014/main" id="{3A1A0AA6-89DD-C791-B940-9A3A8C562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17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C2A96-E82E-8F87-6460-053A6642A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forretningskort, Font, design&#10;&#10;KI-generert innhold kan være feil.">
            <a:extLst>
              <a:ext uri="{FF2B5EF4-FFF2-40B4-BE49-F238E27FC236}">
                <a16:creationId xmlns:a16="http://schemas.microsoft.com/office/drawing/2014/main" id="{ED5053BF-1A52-9ABF-015B-8CF19C596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595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1D05C-41FC-BE25-B25F-01BC47ECB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design, forretningskort, klokke&#10;&#10;KI-generert innhold kan være feil.">
            <a:extLst>
              <a:ext uri="{FF2B5EF4-FFF2-40B4-BE49-F238E27FC236}">
                <a16:creationId xmlns:a16="http://schemas.microsoft.com/office/drawing/2014/main" id="{4BA6A84F-3FF7-63B1-5D66-F41F5B206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50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2DAF4-241F-6EC8-11AD-FA23A6912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Font, nummer&#10;&#10;KI-generert innhold kan være feil.">
            <a:extLst>
              <a:ext uri="{FF2B5EF4-FFF2-40B4-BE49-F238E27FC236}">
                <a16:creationId xmlns:a16="http://schemas.microsoft.com/office/drawing/2014/main" id="{FCAA75F7-11D3-D6AE-A531-3E2941E05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11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3810F-9E5E-FA95-6F8D-1F5DA8DD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pingvin, fugl, vadefugl&#10;&#10;KI-generert innhold kan være feil.">
            <a:extLst>
              <a:ext uri="{FF2B5EF4-FFF2-40B4-BE49-F238E27FC236}">
                <a16:creationId xmlns:a16="http://schemas.microsoft.com/office/drawing/2014/main" id="{7704F73A-599A-224D-7C0D-CFC72E6D8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443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1851b6798f9f46d8c783fd918599f97d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53c02670d54f97f9815f489cae1303da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1FDC87-32E1-4029-BB5B-CD50057A3E33}">
  <ds:schemaRefs>
    <ds:schemaRef ds:uri="http://schemas.microsoft.com/office/2006/metadata/properties"/>
    <ds:schemaRef ds:uri="f43e69bd-7608-4935-a81f-029f86b977d7"/>
    <ds:schemaRef ds:uri="http://purl.org/dc/terms/"/>
    <ds:schemaRef ds:uri="24b454b6-9e0d-47d6-a0fd-eade54d93da9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A1F9AA-8E6C-4B6F-A7DB-4CE1487356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9F2F6-D0C1-454A-BA2A-9D6035C15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Breiskjerm</PresentationFormat>
  <Paragraphs>0</Paragraphs>
  <Slides>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Jorid Oddveig Saure</dc:creator>
  <cp:lastModifiedBy>Arild Torvund Olsen</cp:lastModifiedBy>
  <cp:revision>1</cp:revision>
  <dcterms:created xsi:type="dcterms:W3CDTF">2026-03-10T10:59:29Z</dcterms:created>
  <dcterms:modified xsi:type="dcterms:W3CDTF">2026-03-10T13:13:59Z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