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86" r:id="rId9"/>
    <p:sldId id="264" r:id="rId10"/>
    <p:sldId id="265" r:id="rId11"/>
    <p:sldId id="266" r:id="rId12"/>
    <p:sldId id="267" r:id="rId13"/>
    <p:sldId id="268" r:id="rId14"/>
    <p:sldId id="269" r:id="rId15"/>
    <p:sldId id="287" r:id="rId16"/>
    <p:sldId id="288" r:id="rId17"/>
    <p:sldId id="272" r:id="rId18"/>
    <p:sldId id="273" r:id="rId19"/>
    <p:sldId id="274" r:id="rId20"/>
    <p:sldId id="275" r:id="rId21"/>
    <p:sldId id="276" r:id="rId22"/>
    <p:sldId id="277" r:id="rId23"/>
    <p:sldId id="289" r:id="rId24"/>
    <p:sldId id="279" r:id="rId25"/>
    <p:sldId id="290" r:id="rId26"/>
    <p:sldId id="281" r:id="rId27"/>
    <p:sldId id="282" r:id="rId28"/>
    <p:sldId id="283" r:id="rId29"/>
    <p:sldId id="284" r:id="rId30"/>
    <p:sldId id="285" r:id="rId31"/>
  </p:sldIdLst>
  <p:sldSz cx="18288000" cy="10287000"/>
  <p:notesSz cx="6858000" cy="9144000"/>
  <p:embeddedFontLst>
    <p:embeddedFont>
      <p:font typeface="Auto Pro" panose="020B0604020202020204" charset="0"/>
      <p:regular r:id="rId32"/>
    </p:embeddedFont>
    <p:embeddedFont>
      <p:font typeface="Calibri (MS)" panose="020B0604020202020204" charset="0"/>
      <p:regular r:id="rId33"/>
    </p:embeddedFont>
    <p:embeddedFont>
      <p:font typeface="Calibri (MS) Bold" panose="020B0604020202020204" charset="0"/>
      <p:regular r:id="rId34"/>
    </p:embeddedFont>
    <p:embeddedFont>
      <p:font typeface="Calibri (MS) Italics" panose="020B0604020202020204" charset="0"/>
      <p:regular r:id="rId35"/>
    </p:embeddedFont>
    <p:embeddedFont>
      <p:font typeface="Public Sans" panose="020B0604020202020204" charset="0"/>
      <p:regular r:id="rId36"/>
    </p:embeddedFont>
    <p:embeddedFont>
      <p:font typeface="Times New Roman MT Condensed" panose="020B0604020202020204" charset="0"/>
      <p:regular r:id="rId37"/>
    </p:embeddedFont>
    <p:embeddedFont>
      <p:font typeface="Times New Roman MT Condensed Bold" panose="020B0604020202020204" charset="0"/>
      <p:regular r:id="rId38"/>
    </p:embeddedFont>
    <p:embeddedFont>
      <p:font typeface="Times New Roman MT Condensed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95D50-ED4C-485A-B389-7AF5E22F4381}" v="19" dt="2026-02-17T13:28:54.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3423d729-1e8d-4c10-9ef2-90385d563038" providerId="ADAL" clId="{D6327E4C-6A42-4DC4-B986-FA85AF57380A}"/>
    <pc:docChg chg="undo custSel addSld delSld modSld">
      <pc:chgData name="Arild Torvund Olsen" userId="3423d729-1e8d-4c10-9ef2-90385d563038" providerId="ADAL" clId="{D6327E4C-6A42-4DC4-B986-FA85AF57380A}" dt="2026-02-17T13:30:36.367" v="111" actId="1076"/>
      <pc:docMkLst>
        <pc:docMk/>
      </pc:docMkLst>
      <pc:sldChg chg="modSp mod modAnim">
        <pc:chgData name="Arild Torvund Olsen" userId="3423d729-1e8d-4c10-9ef2-90385d563038" providerId="ADAL" clId="{D6327E4C-6A42-4DC4-B986-FA85AF57380A}" dt="2026-02-17T13:12:23.602" v="31" actId="790"/>
        <pc:sldMkLst>
          <pc:docMk/>
          <pc:sldMk cId="0" sldId="256"/>
        </pc:sldMkLst>
        <pc:spChg chg="mod">
          <ac:chgData name="Arild Torvund Olsen" userId="3423d729-1e8d-4c10-9ef2-90385d563038" providerId="ADAL" clId="{D6327E4C-6A42-4DC4-B986-FA85AF57380A}" dt="2026-02-17T13:12:23.602" v="31" actId="790"/>
          <ac:spMkLst>
            <pc:docMk/>
            <pc:sldMk cId="0" sldId="256"/>
            <ac:spMk id="4" creationId="{00000000-0000-0000-0000-000000000000}"/>
          </ac:spMkLst>
        </pc:spChg>
        <pc:spChg chg="mod">
          <ac:chgData name="Arild Torvund Olsen" userId="3423d729-1e8d-4c10-9ef2-90385d563038" providerId="ADAL" clId="{D6327E4C-6A42-4DC4-B986-FA85AF57380A}" dt="2026-02-17T13:12:23.602" v="31" actId="790"/>
          <ac:spMkLst>
            <pc:docMk/>
            <pc:sldMk cId="0" sldId="256"/>
            <ac:spMk id="5" creationId="{00000000-0000-0000-0000-000000000000}"/>
          </ac:spMkLst>
        </pc:spChg>
        <pc:picChg chg="mod">
          <ac:chgData name="Arild Torvund Olsen" userId="3423d729-1e8d-4c10-9ef2-90385d563038" providerId="ADAL" clId="{D6327E4C-6A42-4DC4-B986-FA85AF57380A}" dt="2026-02-17T12:38:01.767" v="5" actId="1076"/>
          <ac:picMkLst>
            <pc:docMk/>
            <pc:sldMk cId="0" sldId="256"/>
            <ac:picMk id="2" creationId="{00000000-0000-0000-0000-000000000000}"/>
          </ac:picMkLst>
        </pc:picChg>
      </pc:sldChg>
      <pc:sldChg chg="modSp mod">
        <pc:chgData name="Arild Torvund Olsen" userId="3423d729-1e8d-4c10-9ef2-90385d563038" providerId="ADAL" clId="{D6327E4C-6A42-4DC4-B986-FA85AF57380A}" dt="2026-02-17T13:12:23.602" v="31" actId="790"/>
        <pc:sldMkLst>
          <pc:docMk/>
          <pc:sldMk cId="0" sldId="257"/>
        </pc:sldMkLst>
        <pc:spChg chg="mod">
          <ac:chgData name="Arild Torvund Olsen" userId="3423d729-1e8d-4c10-9ef2-90385d563038" providerId="ADAL" clId="{D6327E4C-6A42-4DC4-B986-FA85AF57380A}" dt="2026-02-17T13:12:23.602" v="31" actId="790"/>
          <ac:spMkLst>
            <pc:docMk/>
            <pc:sldMk cId="0" sldId="257"/>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57"/>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57"/>
            <ac:spMk id="4" creationId="{00000000-0000-0000-0000-000000000000}"/>
          </ac:spMkLst>
        </pc:spChg>
      </pc:sldChg>
      <pc:sldChg chg="modSp mod">
        <pc:chgData name="Arild Torvund Olsen" userId="3423d729-1e8d-4c10-9ef2-90385d563038" providerId="ADAL" clId="{D6327E4C-6A42-4DC4-B986-FA85AF57380A}" dt="2026-02-17T13:12:32.021" v="32" actId="2710"/>
        <pc:sldMkLst>
          <pc:docMk/>
          <pc:sldMk cId="0" sldId="258"/>
        </pc:sldMkLst>
        <pc:spChg chg="mod">
          <ac:chgData name="Arild Torvund Olsen" userId="3423d729-1e8d-4c10-9ef2-90385d563038" providerId="ADAL" clId="{D6327E4C-6A42-4DC4-B986-FA85AF57380A}" dt="2026-02-17T13:12:23.602" v="31" actId="790"/>
          <ac:spMkLst>
            <pc:docMk/>
            <pc:sldMk cId="0" sldId="258"/>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58"/>
            <ac:spMk id="3" creationId="{00000000-0000-0000-0000-000000000000}"/>
          </ac:spMkLst>
        </pc:spChg>
        <pc:spChg chg="mod">
          <ac:chgData name="Arild Torvund Olsen" userId="3423d729-1e8d-4c10-9ef2-90385d563038" providerId="ADAL" clId="{D6327E4C-6A42-4DC4-B986-FA85AF57380A}" dt="2026-02-17T13:12:32.021" v="32" actId="2710"/>
          <ac:spMkLst>
            <pc:docMk/>
            <pc:sldMk cId="0" sldId="258"/>
            <ac:spMk id="4"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59"/>
        </pc:sldMkLst>
        <pc:spChg chg="mod">
          <ac:chgData name="Arild Torvund Olsen" userId="3423d729-1e8d-4c10-9ef2-90385d563038" providerId="ADAL" clId="{D6327E4C-6A42-4DC4-B986-FA85AF57380A}" dt="2026-02-17T13:12:23.602" v="31" actId="790"/>
          <ac:spMkLst>
            <pc:docMk/>
            <pc:sldMk cId="0" sldId="259"/>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59"/>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59"/>
            <ac:spMk id="4" creationId="{00000000-0000-0000-0000-000000000000}"/>
          </ac:spMkLst>
        </pc:spChg>
      </pc:sldChg>
      <pc:sldChg chg="modSp mod">
        <pc:chgData name="Arild Torvund Olsen" userId="3423d729-1e8d-4c10-9ef2-90385d563038" providerId="ADAL" clId="{D6327E4C-6A42-4DC4-B986-FA85AF57380A}" dt="2026-02-17T13:13:07.824" v="35" actId="14100"/>
        <pc:sldMkLst>
          <pc:docMk/>
          <pc:sldMk cId="0" sldId="260"/>
        </pc:sldMkLst>
        <pc:spChg chg="mod">
          <ac:chgData name="Arild Torvund Olsen" userId="3423d729-1e8d-4c10-9ef2-90385d563038" providerId="ADAL" clId="{D6327E4C-6A42-4DC4-B986-FA85AF57380A}" dt="2026-02-17T13:12:23.602" v="31" actId="790"/>
          <ac:spMkLst>
            <pc:docMk/>
            <pc:sldMk cId="0" sldId="260"/>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0"/>
            <ac:spMk id="3" creationId="{00000000-0000-0000-0000-000000000000}"/>
          </ac:spMkLst>
        </pc:spChg>
        <pc:spChg chg="mod">
          <ac:chgData name="Arild Torvund Olsen" userId="3423d729-1e8d-4c10-9ef2-90385d563038" providerId="ADAL" clId="{D6327E4C-6A42-4DC4-B986-FA85AF57380A}" dt="2026-02-17T13:13:07.824" v="35" actId="14100"/>
          <ac:spMkLst>
            <pc:docMk/>
            <pc:sldMk cId="0" sldId="260"/>
            <ac:spMk id="5" creationId="{00000000-0000-0000-0000-000000000000}"/>
          </ac:spMkLst>
        </pc:spChg>
        <pc:spChg chg="mod">
          <ac:chgData name="Arild Torvund Olsen" userId="3423d729-1e8d-4c10-9ef2-90385d563038" providerId="ADAL" clId="{D6327E4C-6A42-4DC4-B986-FA85AF57380A}" dt="2026-02-17T13:12:56.227" v="34" actId="14100"/>
          <ac:spMkLst>
            <pc:docMk/>
            <pc:sldMk cId="0" sldId="260"/>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60"/>
            <ac:spMk id="7" creationId="{00000000-0000-0000-0000-000000000000}"/>
          </ac:spMkLst>
        </pc:spChg>
      </pc:sldChg>
      <pc:sldChg chg="addSp delSp modSp mod">
        <pc:chgData name="Arild Torvund Olsen" userId="3423d729-1e8d-4c10-9ef2-90385d563038" providerId="ADAL" clId="{D6327E4C-6A42-4DC4-B986-FA85AF57380A}" dt="2026-02-17T13:15:30.579" v="53" actId="14100"/>
        <pc:sldMkLst>
          <pc:docMk/>
          <pc:sldMk cId="0" sldId="261"/>
        </pc:sldMkLst>
        <pc:spChg chg="mod">
          <ac:chgData name="Arild Torvund Olsen" userId="3423d729-1e8d-4c10-9ef2-90385d563038" providerId="ADAL" clId="{D6327E4C-6A42-4DC4-B986-FA85AF57380A}" dt="2026-02-17T13:12:23.602" v="31" actId="790"/>
          <ac:spMkLst>
            <pc:docMk/>
            <pc:sldMk cId="0" sldId="261"/>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1"/>
            <ac:spMk id="3" creationId="{00000000-0000-0000-0000-000000000000}"/>
          </ac:spMkLst>
        </pc:spChg>
        <pc:spChg chg="mod topLvl">
          <ac:chgData name="Arild Torvund Olsen" userId="3423d729-1e8d-4c10-9ef2-90385d563038" providerId="ADAL" clId="{D6327E4C-6A42-4DC4-B986-FA85AF57380A}" dt="2026-02-17T13:15:14.568" v="49" actId="165"/>
          <ac:spMkLst>
            <pc:docMk/>
            <pc:sldMk cId="0" sldId="261"/>
            <ac:spMk id="5" creationId="{00000000-0000-0000-0000-000000000000}"/>
          </ac:spMkLst>
        </pc:spChg>
        <pc:spChg chg="mod topLvl">
          <ac:chgData name="Arild Torvund Olsen" userId="3423d729-1e8d-4c10-9ef2-90385d563038" providerId="ADAL" clId="{D6327E4C-6A42-4DC4-B986-FA85AF57380A}" dt="2026-02-17T13:15:30.579" v="53" actId="14100"/>
          <ac:spMkLst>
            <pc:docMk/>
            <pc:sldMk cId="0" sldId="261"/>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61"/>
            <ac:spMk id="7" creationId="{00000000-0000-0000-0000-000000000000}"/>
          </ac:spMkLst>
        </pc:spChg>
        <pc:grpChg chg="add del">
          <ac:chgData name="Arild Torvund Olsen" userId="3423d729-1e8d-4c10-9ef2-90385d563038" providerId="ADAL" clId="{D6327E4C-6A42-4DC4-B986-FA85AF57380A}" dt="2026-02-17T13:15:14.568" v="49" actId="165"/>
          <ac:grpSpMkLst>
            <pc:docMk/>
            <pc:sldMk cId="0" sldId="261"/>
            <ac:grpSpMk id="4" creationId="{00000000-0000-0000-0000-000000000000}"/>
          </ac:grpSpMkLst>
        </pc:grpChg>
      </pc:sldChg>
      <pc:sldChg chg="modSp mod">
        <pc:chgData name="Arild Torvund Olsen" userId="3423d729-1e8d-4c10-9ef2-90385d563038" providerId="ADAL" clId="{D6327E4C-6A42-4DC4-B986-FA85AF57380A}" dt="2026-02-17T13:14:32.247" v="44" actId="14100"/>
        <pc:sldMkLst>
          <pc:docMk/>
          <pc:sldMk cId="0" sldId="262"/>
        </pc:sldMkLst>
        <pc:spChg chg="mod">
          <ac:chgData name="Arild Torvund Olsen" userId="3423d729-1e8d-4c10-9ef2-90385d563038" providerId="ADAL" clId="{D6327E4C-6A42-4DC4-B986-FA85AF57380A}" dt="2026-02-17T13:12:23.602" v="31" actId="790"/>
          <ac:spMkLst>
            <pc:docMk/>
            <pc:sldMk cId="0" sldId="262"/>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2"/>
            <ac:spMk id="3" creationId="{00000000-0000-0000-0000-000000000000}"/>
          </ac:spMkLst>
        </pc:spChg>
        <pc:spChg chg="mod">
          <ac:chgData name="Arild Torvund Olsen" userId="3423d729-1e8d-4c10-9ef2-90385d563038" providerId="ADAL" clId="{D6327E4C-6A42-4DC4-B986-FA85AF57380A}" dt="2026-02-17T13:13:45.671" v="39" actId="14100"/>
          <ac:spMkLst>
            <pc:docMk/>
            <pc:sldMk cId="0" sldId="262"/>
            <ac:spMk id="5" creationId="{00000000-0000-0000-0000-000000000000}"/>
          </ac:spMkLst>
        </pc:spChg>
        <pc:spChg chg="mod">
          <ac:chgData name="Arild Torvund Olsen" userId="3423d729-1e8d-4c10-9ef2-90385d563038" providerId="ADAL" clId="{D6327E4C-6A42-4DC4-B986-FA85AF57380A}" dt="2026-02-17T13:14:32.247" v="44" actId="14100"/>
          <ac:spMkLst>
            <pc:docMk/>
            <pc:sldMk cId="0" sldId="262"/>
            <ac:spMk id="6" creationId="{00000000-0000-0000-0000-000000000000}"/>
          </ac:spMkLst>
        </pc:spChg>
        <pc:spChg chg="mod">
          <ac:chgData name="Arild Torvund Olsen" userId="3423d729-1e8d-4c10-9ef2-90385d563038" providerId="ADAL" clId="{D6327E4C-6A42-4DC4-B986-FA85AF57380A}" dt="2026-02-17T13:14:10.034" v="41" actId="20577"/>
          <ac:spMkLst>
            <pc:docMk/>
            <pc:sldMk cId="0" sldId="262"/>
            <ac:spMk id="7" creationId="{00000000-0000-0000-0000-000000000000}"/>
          </ac:spMkLst>
        </pc:spChg>
        <pc:grpChg chg="mod">
          <ac:chgData name="Arild Torvund Olsen" userId="3423d729-1e8d-4c10-9ef2-90385d563038" providerId="ADAL" clId="{D6327E4C-6A42-4DC4-B986-FA85AF57380A}" dt="2026-02-17T13:13:33.971" v="36" actId="14100"/>
          <ac:grpSpMkLst>
            <pc:docMk/>
            <pc:sldMk cId="0" sldId="262"/>
            <ac:grpSpMk id="4" creationId="{00000000-0000-0000-0000-000000000000}"/>
          </ac:grpSpMkLst>
        </pc:grpChg>
      </pc:sldChg>
      <pc:sldChg chg="del">
        <pc:chgData name="Arild Torvund Olsen" userId="3423d729-1e8d-4c10-9ef2-90385d563038" providerId="ADAL" clId="{D6327E4C-6A42-4DC4-B986-FA85AF57380A}" dt="2026-02-17T13:08:28.389" v="19" actId="47"/>
        <pc:sldMkLst>
          <pc:docMk/>
          <pc:sldMk cId="0" sldId="263"/>
        </pc:sldMkLst>
      </pc:sldChg>
      <pc:sldChg chg="delSp modSp mod">
        <pc:chgData name="Arild Torvund Olsen" userId="3423d729-1e8d-4c10-9ef2-90385d563038" providerId="ADAL" clId="{D6327E4C-6A42-4DC4-B986-FA85AF57380A}" dt="2026-02-17T13:16:22.833" v="56" actId="14100"/>
        <pc:sldMkLst>
          <pc:docMk/>
          <pc:sldMk cId="0" sldId="264"/>
        </pc:sldMkLst>
        <pc:spChg chg="mod">
          <ac:chgData name="Arild Torvund Olsen" userId="3423d729-1e8d-4c10-9ef2-90385d563038" providerId="ADAL" clId="{D6327E4C-6A42-4DC4-B986-FA85AF57380A}" dt="2026-02-17T13:12:23.602" v="31" actId="790"/>
          <ac:spMkLst>
            <pc:docMk/>
            <pc:sldMk cId="0" sldId="264"/>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4"/>
            <ac:spMk id="3" creationId="{00000000-0000-0000-0000-000000000000}"/>
          </ac:spMkLst>
        </pc:spChg>
        <pc:spChg chg="mod topLvl">
          <ac:chgData name="Arild Torvund Olsen" userId="3423d729-1e8d-4c10-9ef2-90385d563038" providerId="ADAL" clId="{D6327E4C-6A42-4DC4-B986-FA85AF57380A}" dt="2026-02-17T13:16:22.833" v="56" actId="14100"/>
          <ac:spMkLst>
            <pc:docMk/>
            <pc:sldMk cId="0" sldId="264"/>
            <ac:spMk id="5" creationId="{00000000-0000-0000-0000-000000000000}"/>
          </ac:spMkLst>
        </pc:spChg>
        <pc:spChg chg="mod topLvl">
          <ac:chgData name="Arild Torvund Olsen" userId="3423d729-1e8d-4c10-9ef2-90385d563038" providerId="ADAL" clId="{D6327E4C-6A42-4DC4-B986-FA85AF57380A}" dt="2026-02-17T13:16:15.620" v="54" actId="165"/>
          <ac:spMkLst>
            <pc:docMk/>
            <pc:sldMk cId="0" sldId="264"/>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64"/>
            <ac:spMk id="7" creationId="{00000000-0000-0000-0000-000000000000}"/>
          </ac:spMkLst>
        </pc:spChg>
        <pc:grpChg chg="del">
          <ac:chgData name="Arild Torvund Olsen" userId="3423d729-1e8d-4c10-9ef2-90385d563038" providerId="ADAL" clId="{D6327E4C-6A42-4DC4-B986-FA85AF57380A}" dt="2026-02-17T13:16:15.620" v="54" actId="165"/>
          <ac:grpSpMkLst>
            <pc:docMk/>
            <pc:sldMk cId="0" sldId="264"/>
            <ac:grpSpMk id="4" creationId="{00000000-0000-0000-0000-000000000000}"/>
          </ac:grpSpMkLst>
        </pc:grpChg>
      </pc:sldChg>
      <pc:sldChg chg="delSp modSp mod">
        <pc:chgData name="Arild Torvund Olsen" userId="3423d729-1e8d-4c10-9ef2-90385d563038" providerId="ADAL" clId="{D6327E4C-6A42-4DC4-B986-FA85AF57380A}" dt="2026-02-17T13:17:08.872" v="60" actId="14100"/>
        <pc:sldMkLst>
          <pc:docMk/>
          <pc:sldMk cId="0" sldId="265"/>
        </pc:sldMkLst>
        <pc:spChg chg="mod">
          <ac:chgData name="Arild Torvund Olsen" userId="3423d729-1e8d-4c10-9ef2-90385d563038" providerId="ADAL" clId="{D6327E4C-6A42-4DC4-B986-FA85AF57380A}" dt="2026-02-17T13:12:23.602" v="31" actId="790"/>
          <ac:spMkLst>
            <pc:docMk/>
            <pc:sldMk cId="0" sldId="265"/>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5"/>
            <ac:spMk id="3" creationId="{00000000-0000-0000-0000-000000000000}"/>
          </ac:spMkLst>
        </pc:spChg>
        <pc:spChg chg="mod topLvl">
          <ac:chgData name="Arild Torvund Olsen" userId="3423d729-1e8d-4c10-9ef2-90385d563038" providerId="ADAL" clId="{D6327E4C-6A42-4DC4-B986-FA85AF57380A}" dt="2026-02-17T13:17:01.453" v="59" actId="14100"/>
          <ac:spMkLst>
            <pc:docMk/>
            <pc:sldMk cId="0" sldId="265"/>
            <ac:spMk id="5" creationId="{00000000-0000-0000-0000-000000000000}"/>
          </ac:spMkLst>
        </pc:spChg>
        <pc:spChg chg="mod topLvl">
          <ac:chgData name="Arild Torvund Olsen" userId="3423d729-1e8d-4c10-9ef2-90385d563038" providerId="ADAL" clId="{D6327E4C-6A42-4DC4-B986-FA85AF57380A}" dt="2026-02-17T13:17:08.872" v="60" actId="14100"/>
          <ac:spMkLst>
            <pc:docMk/>
            <pc:sldMk cId="0" sldId="265"/>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65"/>
            <ac:spMk id="7" creationId="{00000000-0000-0000-0000-000000000000}"/>
          </ac:spMkLst>
        </pc:spChg>
        <pc:grpChg chg="del">
          <ac:chgData name="Arild Torvund Olsen" userId="3423d729-1e8d-4c10-9ef2-90385d563038" providerId="ADAL" clId="{D6327E4C-6A42-4DC4-B986-FA85AF57380A}" dt="2026-02-17T13:16:51.607" v="57" actId="165"/>
          <ac:grpSpMkLst>
            <pc:docMk/>
            <pc:sldMk cId="0" sldId="265"/>
            <ac:grpSpMk id="4" creationId="{00000000-0000-0000-0000-000000000000}"/>
          </ac:grpSpMkLst>
        </pc:grpChg>
      </pc:sldChg>
      <pc:sldChg chg="delSp modSp mod">
        <pc:chgData name="Arild Torvund Olsen" userId="3423d729-1e8d-4c10-9ef2-90385d563038" providerId="ADAL" clId="{D6327E4C-6A42-4DC4-B986-FA85AF57380A}" dt="2026-02-17T13:19:20.163" v="78" actId="14100"/>
        <pc:sldMkLst>
          <pc:docMk/>
          <pc:sldMk cId="0" sldId="266"/>
        </pc:sldMkLst>
        <pc:spChg chg="mod">
          <ac:chgData name="Arild Torvund Olsen" userId="3423d729-1e8d-4c10-9ef2-90385d563038" providerId="ADAL" clId="{D6327E4C-6A42-4DC4-B986-FA85AF57380A}" dt="2026-02-17T13:12:23.602" v="31" actId="790"/>
          <ac:spMkLst>
            <pc:docMk/>
            <pc:sldMk cId="0" sldId="266"/>
            <ac:spMk id="2" creationId="{00000000-0000-0000-0000-000000000000}"/>
          </ac:spMkLst>
        </pc:spChg>
        <pc:spChg chg="mod">
          <ac:chgData name="Arild Torvund Olsen" userId="3423d729-1e8d-4c10-9ef2-90385d563038" providerId="ADAL" clId="{D6327E4C-6A42-4DC4-B986-FA85AF57380A}" dt="2026-02-17T13:19:13.492" v="76" actId="14100"/>
          <ac:spMkLst>
            <pc:docMk/>
            <pc:sldMk cId="0" sldId="266"/>
            <ac:spMk id="3" creationId="{00000000-0000-0000-0000-000000000000}"/>
          </ac:spMkLst>
        </pc:spChg>
        <pc:spChg chg="mod topLvl">
          <ac:chgData name="Arild Torvund Olsen" userId="3423d729-1e8d-4c10-9ef2-90385d563038" providerId="ADAL" clId="{D6327E4C-6A42-4DC4-B986-FA85AF57380A}" dt="2026-02-17T13:19:07.552" v="74" actId="14100"/>
          <ac:spMkLst>
            <pc:docMk/>
            <pc:sldMk cId="0" sldId="266"/>
            <ac:spMk id="5" creationId="{00000000-0000-0000-0000-000000000000}"/>
          </ac:spMkLst>
        </pc:spChg>
        <pc:spChg chg="mod topLvl">
          <ac:chgData name="Arild Torvund Olsen" userId="3423d729-1e8d-4c10-9ef2-90385d563038" providerId="ADAL" clId="{D6327E4C-6A42-4DC4-B986-FA85AF57380A}" dt="2026-02-17T13:19:20.163" v="78" actId="14100"/>
          <ac:spMkLst>
            <pc:docMk/>
            <pc:sldMk cId="0" sldId="266"/>
            <ac:spMk id="6" creationId="{00000000-0000-0000-0000-000000000000}"/>
          </ac:spMkLst>
        </pc:spChg>
        <pc:spChg chg="mod">
          <ac:chgData name="Arild Torvund Olsen" userId="3423d729-1e8d-4c10-9ef2-90385d563038" providerId="ADAL" clId="{D6327E4C-6A42-4DC4-B986-FA85AF57380A}" dt="2026-02-17T13:17:48.335" v="70" actId="20577"/>
          <ac:spMkLst>
            <pc:docMk/>
            <pc:sldMk cId="0" sldId="266"/>
            <ac:spMk id="7" creationId="{00000000-0000-0000-0000-000000000000}"/>
          </ac:spMkLst>
        </pc:spChg>
        <pc:grpChg chg="del">
          <ac:chgData name="Arild Torvund Olsen" userId="3423d729-1e8d-4c10-9ef2-90385d563038" providerId="ADAL" clId="{D6327E4C-6A42-4DC4-B986-FA85AF57380A}" dt="2026-02-17T13:18:44.958" v="71" actId="165"/>
          <ac:grpSpMkLst>
            <pc:docMk/>
            <pc:sldMk cId="0" sldId="266"/>
            <ac:grpSpMk id="4" creationId="{00000000-0000-0000-0000-000000000000}"/>
          </ac:grpSpMkLst>
        </pc:grpChg>
      </pc:sldChg>
      <pc:sldChg chg="delSp modSp mod">
        <pc:chgData name="Arild Torvund Olsen" userId="3423d729-1e8d-4c10-9ef2-90385d563038" providerId="ADAL" clId="{D6327E4C-6A42-4DC4-B986-FA85AF57380A}" dt="2026-02-17T13:20:17.406" v="84" actId="14100"/>
        <pc:sldMkLst>
          <pc:docMk/>
          <pc:sldMk cId="0" sldId="267"/>
        </pc:sldMkLst>
        <pc:spChg chg="mod">
          <ac:chgData name="Arild Torvund Olsen" userId="3423d729-1e8d-4c10-9ef2-90385d563038" providerId="ADAL" clId="{D6327E4C-6A42-4DC4-B986-FA85AF57380A}" dt="2026-02-17T13:12:23.602" v="31" actId="790"/>
          <ac:spMkLst>
            <pc:docMk/>
            <pc:sldMk cId="0" sldId="267"/>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7"/>
            <ac:spMk id="3" creationId="{00000000-0000-0000-0000-000000000000}"/>
          </ac:spMkLst>
        </pc:spChg>
        <pc:spChg chg="mod topLvl">
          <ac:chgData name="Arild Torvund Olsen" userId="3423d729-1e8d-4c10-9ef2-90385d563038" providerId="ADAL" clId="{D6327E4C-6A42-4DC4-B986-FA85AF57380A}" dt="2026-02-17T13:20:09.904" v="82" actId="14100"/>
          <ac:spMkLst>
            <pc:docMk/>
            <pc:sldMk cId="0" sldId="267"/>
            <ac:spMk id="5" creationId="{00000000-0000-0000-0000-000000000000}"/>
          </ac:spMkLst>
        </pc:spChg>
        <pc:spChg chg="mod topLvl">
          <ac:chgData name="Arild Torvund Olsen" userId="3423d729-1e8d-4c10-9ef2-90385d563038" providerId="ADAL" clId="{D6327E4C-6A42-4DC4-B986-FA85AF57380A}" dt="2026-02-17T13:20:17.406" v="84" actId="14100"/>
          <ac:spMkLst>
            <pc:docMk/>
            <pc:sldMk cId="0" sldId="267"/>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67"/>
            <ac:spMk id="7" creationId="{00000000-0000-0000-0000-000000000000}"/>
          </ac:spMkLst>
        </pc:spChg>
        <pc:grpChg chg="del">
          <ac:chgData name="Arild Torvund Olsen" userId="3423d729-1e8d-4c10-9ef2-90385d563038" providerId="ADAL" clId="{D6327E4C-6A42-4DC4-B986-FA85AF57380A}" dt="2026-02-17T13:20:03.059" v="80" actId="165"/>
          <ac:grpSpMkLst>
            <pc:docMk/>
            <pc:sldMk cId="0" sldId="267"/>
            <ac:grpSpMk id="4" creationId="{00000000-0000-0000-0000-000000000000}"/>
          </ac:grpSpMkLst>
        </pc:grpChg>
      </pc:sldChg>
      <pc:sldChg chg="modSp mod">
        <pc:chgData name="Arild Torvund Olsen" userId="3423d729-1e8d-4c10-9ef2-90385d563038" providerId="ADAL" clId="{D6327E4C-6A42-4DC4-B986-FA85AF57380A}" dt="2026-02-17T13:12:23.602" v="31" actId="790"/>
        <pc:sldMkLst>
          <pc:docMk/>
          <pc:sldMk cId="0" sldId="268"/>
        </pc:sldMkLst>
        <pc:spChg chg="mod">
          <ac:chgData name="Arild Torvund Olsen" userId="3423d729-1e8d-4c10-9ef2-90385d563038" providerId="ADAL" clId="{D6327E4C-6A42-4DC4-B986-FA85AF57380A}" dt="2026-02-17T13:12:23.602" v="31" actId="790"/>
          <ac:spMkLst>
            <pc:docMk/>
            <pc:sldMk cId="0" sldId="268"/>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8"/>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68"/>
            <ac:spMk id="5" creationId="{00000000-0000-0000-0000-000000000000}"/>
          </ac:spMkLst>
        </pc:spChg>
        <pc:spChg chg="mod">
          <ac:chgData name="Arild Torvund Olsen" userId="3423d729-1e8d-4c10-9ef2-90385d563038" providerId="ADAL" clId="{D6327E4C-6A42-4DC4-B986-FA85AF57380A}" dt="2026-02-17T13:12:23.602" v="31" actId="790"/>
          <ac:spMkLst>
            <pc:docMk/>
            <pc:sldMk cId="0" sldId="268"/>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68"/>
            <ac:spMk id="7"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69"/>
        </pc:sldMkLst>
        <pc:spChg chg="mod">
          <ac:chgData name="Arild Torvund Olsen" userId="3423d729-1e8d-4c10-9ef2-90385d563038" providerId="ADAL" clId="{D6327E4C-6A42-4DC4-B986-FA85AF57380A}" dt="2026-02-17T13:12:23.602" v="31" actId="790"/>
          <ac:spMkLst>
            <pc:docMk/>
            <pc:sldMk cId="0" sldId="269"/>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69"/>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69"/>
            <ac:spMk id="5" creationId="{00000000-0000-0000-0000-000000000000}"/>
          </ac:spMkLst>
        </pc:spChg>
        <pc:spChg chg="mod">
          <ac:chgData name="Arild Torvund Olsen" userId="3423d729-1e8d-4c10-9ef2-90385d563038" providerId="ADAL" clId="{D6327E4C-6A42-4DC4-B986-FA85AF57380A}" dt="2026-02-17T13:12:23.602" v="31" actId="790"/>
          <ac:spMkLst>
            <pc:docMk/>
            <pc:sldMk cId="0" sldId="269"/>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69"/>
            <ac:spMk id="7" creationId="{00000000-0000-0000-0000-000000000000}"/>
          </ac:spMkLst>
        </pc:spChg>
      </pc:sldChg>
      <pc:sldChg chg="del">
        <pc:chgData name="Arild Torvund Olsen" userId="3423d729-1e8d-4c10-9ef2-90385d563038" providerId="ADAL" clId="{D6327E4C-6A42-4DC4-B986-FA85AF57380A}" dt="2026-02-17T13:10:34.414" v="27" actId="47"/>
        <pc:sldMkLst>
          <pc:docMk/>
          <pc:sldMk cId="0" sldId="270"/>
        </pc:sldMkLst>
      </pc:sldChg>
      <pc:sldChg chg="modSp del mod">
        <pc:chgData name="Arild Torvund Olsen" userId="3423d729-1e8d-4c10-9ef2-90385d563038" providerId="ADAL" clId="{D6327E4C-6A42-4DC4-B986-FA85AF57380A}" dt="2026-02-17T13:25:08.988" v="92" actId="47"/>
        <pc:sldMkLst>
          <pc:docMk/>
          <pc:sldMk cId="0" sldId="271"/>
        </pc:sldMkLst>
        <pc:spChg chg="mod">
          <ac:chgData name="Arild Torvund Olsen" userId="3423d729-1e8d-4c10-9ef2-90385d563038" providerId="ADAL" clId="{D6327E4C-6A42-4DC4-B986-FA85AF57380A}" dt="2026-02-17T13:12:23.602" v="31" actId="790"/>
          <ac:spMkLst>
            <pc:docMk/>
            <pc:sldMk cId="0" sldId="271"/>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1"/>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1"/>
            <ac:spMk id="4" creationId="{00000000-0000-0000-0000-000000000000}"/>
          </ac:spMkLst>
        </pc:spChg>
      </pc:sldChg>
      <pc:sldChg chg="modSp mod">
        <pc:chgData name="Arild Torvund Olsen" userId="3423d729-1e8d-4c10-9ef2-90385d563038" providerId="ADAL" clId="{D6327E4C-6A42-4DC4-B986-FA85AF57380A}" dt="2026-02-17T13:25:29.182" v="99" actId="20577"/>
        <pc:sldMkLst>
          <pc:docMk/>
          <pc:sldMk cId="0" sldId="272"/>
        </pc:sldMkLst>
        <pc:spChg chg="mod">
          <ac:chgData name="Arild Torvund Olsen" userId="3423d729-1e8d-4c10-9ef2-90385d563038" providerId="ADAL" clId="{D6327E4C-6A42-4DC4-B986-FA85AF57380A}" dt="2026-02-17T13:12:23.602" v="31" actId="790"/>
          <ac:spMkLst>
            <pc:docMk/>
            <pc:sldMk cId="0" sldId="272"/>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2"/>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2"/>
            <ac:spMk id="4" creationId="{00000000-0000-0000-0000-000000000000}"/>
          </ac:spMkLst>
        </pc:spChg>
        <pc:spChg chg="mod">
          <ac:chgData name="Arild Torvund Olsen" userId="3423d729-1e8d-4c10-9ef2-90385d563038" providerId="ADAL" clId="{D6327E4C-6A42-4DC4-B986-FA85AF57380A}" dt="2026-02-17T13:25:29.182" v="99" actId="20577"/>
          <ac:spMkLst>
            <pc:docMk/>
            <pc:sldMk cId="0" sldId="272"/>
            <ac:spMk id="5" creationId="{00000000-0000-0000-0000-000000000000}"/>
          </ac:spMkLst>
        </pc:spChg>
        <pc:spChg chg="mod">
          <ac:chgData name="Arild Torvund Olsen" userId="3423d729-1e8d-4c10-9ef2-90385d563038" providerId="ADAL" clId="{D6327E4C-6A42-4DC4-B986-FA85AF57380A}" dt="2026-02-17T13:12:23.602" v="31" actId="790"/>
          <ac:spMkLst>
            <pc:docMk/>
            <pc:sldMk cId="0" sldId="272"/>
            <ac:spMk id="6"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73"/>
        </pc:sldMkLst>
        <pc:spChg chg="mod">
          <ac:chgData name="Arild Torvund Olsen" userId="3423d729-1e8d-4c10-9ef2-90385d563038" providerId="ADAL" clId="{D6327E4C-6A42-4DC4-B986-FA85AF57380A}" dt="2026-02-17T13:12:23.602" v="31" actId="790"/>
          <ac:spMkLst>
            <pc:docMk/>
            <pc:sldMk cId="0" sldId="273"/>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3"/>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3"/>
            <ac:spMk id="5" creationId="{00000000-0000-0000-0000-000000000000}"/>
          </ac:spMkLst>
        </pc:spChg>
        <pc:spChg chg="mod">
          <ac:chgData name="Arild Torvund Olsen" userId="3423d729-1e8d-4c10-9ef2-90385d563038" providerId="ADAL" clId="{D6327E4C-6A42-4DC4-B986-FA85AF57380A}" dt="2026-02-17T13:12:23.602" v="31" actId="790"/>
          <ac:spMkLst>
            <pc:docMk/>
            <pc:sldMk cId="0" sldId="273"/>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73"/>
            <ac:spMk id="7"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74"/>
        </pc:sldMkLst>
        <pc:spChg chg="mod">
          <ac:chgData name="Arild Torvund Olsen" userId="3423d729-1e8d-4c10-9ef2-90385d563038" providerId="ADAL" clId="{D6327E4C-6A42-4DC4-B986-FA85AF57380A}" dt="2026-02-17T13:12:23.602" v="31" actId="790"/>
          <ac:spMkLst>
            <pc:docMk/>
            <pc:sldMk cId="0" sldId="274"/>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4"/>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4"/>
            <ac:spMk id="5" creationId="{00000000-0000-0000-0000-000000000000}"/>
          </ac:spMkLst>
        </pc:spChg>
        <pc:spChg chg="mod">
          <ac:chgData name="Arild Torvund Olsen" userId="3423d729-1e8d-4c10-9ef2-90385d563038" providerId="ADAL" clId="{D6327E4C-6A42-4DC4-B986-FA85AF57380A}" dt="2026-02-17T13:12:23.602" v="31" actId="790"/>
          <ac:spMkLst>
            <pc:docMk/>
            <pc:sldMk cId="0" sldId="274"/>
            <ac:spMk id="6" creationId="{00000000-0000-0000-0000-000000000000}"/>
          </ac:spMkLst>
        </pc:spChg>
        <pc:spChg chg="mod">
          <ac:chgData name="Arild Torvund Olsen" userId="3423d729-1e8d-4c10-9ef2-90385d563038" providerId="ADAL" clId="{D6327E4C-6A42-4DC4-B986-FA85AF57380A}" dt="2026-02-17T13:12:23.602" v="31" actId="790"/>
          <ac:spMkLst>
            <pc:docMk/>
            <pc:sldMk cId="0" sldId="274"/>
            <ac:spMk id="7"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75"/>
        </pc:sldMkLst>
        <pc:spChg chg="mod">
          <ac:chgData name="Arild Torvund Olsen" userId="3423d729-1e8d-4c10-9ef2-90385d563038" providerId="ADAL" clId="{D6327E4C-6A42-4DC4-B986-FA85AF57380A}" dt="2026-02-17T13:12:23.602" v="31" actId="790"/>
          <ac:spMkLst>
            <pc:docMk/>
            <pc:sldMk cId="0" sldId="275"/>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5"/>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5"/>
            <ac:spMk id="4"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76"/>
        </pc:sldMkLst>
        <pc:spChg chg="mod">
          <ac:chgData name="Arild Torvund Olsen" userId="3423d729-1e8d-4c10-9ef2-90385d563038" providerId="ADAL" clId="{D6327E4C-6A42-4DC4-B986-FA85AF57380A}" dt="2026-02-17T13:12:23.602" v="31" actId="790"/>
          <ac:spMkLst>
            <pc:docMk/>
            <pc:sldMk cId="0" sldId="276"/>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6"/>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6"/>
            <ac:spMk id="4"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77"/>
        </pc:sldMkLst>
        <pc:spChg chg="mod">
          <ac:chgData name="Arild Torvund Olsen" userId="3423d729-1e8d-4c10-9ef2-90385d563038" providerId="ADAL" clId="{D6327E4C-6A42-4DC4-B986-FA85AF57380A}" dt="2026-02-17T13:12:23.602" v="31" actId="790"/>
          <ac:spMkLst>
            <pc:docMk/>
            <pc:sldMk cId="0" sldId="277"/>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7"/>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7"/>
            <ac:spMk id="4" creationId="{00000000-0000-0000-0000-000000000000}"/>
          </ac:spMkLst>
        </pc:spChg>
      </pc:sldChg>
      <pc:sldChg chg="modSp del mod">
        <pc:chgData name="Arild Torvund Olsen" userId="3423d729-1e8d-4c10-9ef2-90385d563038" providerId="ADAL" clId="{D6327E4C-6A42-4DC4-B986-FA85AF57380A}" dt="2026-02-17T13:27:33.823" v="103" actId="47"/>
        <pc:sldMkLst>
          <pc:docMk/>
          <pc:sldMk cId="0" sldId="278"/>
        </pc:sldMkLst>
        <pc:spChg chg="mod">
          <ac:chgData name="Arild Torvund Olsen" userId="3423d729-1e8d-4c10-9ef2-90385d563038" providerId="ADAL" clId="{D6327E4C-6A42-4DC4-B986-FA85AF57380A}" dt="2026-02-17T13:12:23.602" v="31" actId="790"/>
          <ac:spMkLst>
            <pc:docMk/>
            <pc:sldMk cId="0" sldId="278"/>
            <ac:spMk id="2"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79"/>
        </pc:sldMkLst>
        <pc:spChg chg="mod">
          <ac:chgData name="Arild Torvund Olsen" userId="3423d729-1e8d-4c10-9ef2-90385d563038" providerId="ADAL" clId="{D6327E4C-6A42-4DC4-B986-FA85AF57380A}" dt="2026-02-17T13:12:23.602" v="31" actId="790"/>
          <ac:spMkLst>
            <pc:docMk/>
            <pc:sldMk cId="0" sldId="279"/>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79"/>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79"/>
            <ac:spMk id="4" creationId="{00000000-0000-0000-0000-000000000000}"/>
          </ac:spMkLst>
        </pc:spChg>
      </pc:sldChg>
      <pc:sldChg chg="modSp del mod">
        <pc:chgData name="Arild Torvund Olsen" userId="3423d729-1e8d-4c10-9ef2-90385d563038" providerId="ADAL" clId="{D6327E4C-6A42-4DC4-B986-FA85AF57380A}" dt="2026-02-17T13:29:09.869" v="109" actId="47"/>
        <pc:sldMkLst>
          <pc:docMk/>
          <pc:sldMk cId="0" sldId="280"/>
        </pc:sldMkLst>
        <pc:spChg chg="mod">
          <ac:chgData name="Arild Torvund Olsen" userId="3423d729-1e8d-4c10-9ef2-90385d563038" providerId="ADAL" clId="{D6327E4C-6A42-4DC4-B986-FA85AF57380A}" dt="2026-02-17T13:12:23.602" v="31" actId="790"/>
          <ac:spMkLst>
            <pc:docMk/>
            <pc:sldMk cId="0" sldId="280"/>
            <ac:spMk id="2"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81"/>
        </pc:sldMkLst>
        <pc:spChg chg="mod">
          <ac:chgData name="Arild Torvund Olsen" userId="3423d729-1e8d-4c10-9ef2-90385d563038" providerId="ADAL" clId="{D6327E4C-6A42-4DC4-B986-FA85AF57380A}" dt="2026-02-17T13:12:23.602" v="31" actId="790"/>
          <ac:spMkLst>
            <pc:docMk/>
            <pc:sldMk cId="0" sldId="281"/>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81"/>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81"/>
            <ac:spMk id="4"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82"/>
        </pc:sldMkLst>
        <pc:spChg chg="mod">
          <ac:chgData name="Arild Torvund Olsen" userId="3423d729-1e8d-4c10-9ef2-90385d563038" providerId="ADAL" clId="{D6327E4C-6A42-4DC4-B986-FA85AF57380A}" dt="2026-02-17T13:12:23.602" v="31" actId="790"/>
          <ac:spMkLst>
            <pc:docMk/>
            <pc:sldMk cId="0" sldId="282"/>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82"/>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82"/>
            <ac:spMk id="4" creationId="{00000000-0000-0000-0000-000000000000}"/>
          </ac:spMkLst>
        </pc:spChg>
      </pc:sldChg>
      <pc:sldChg chg="modSp mod">
        <pc:chgData name="Arild Torvund Olsen" userId="3423d729-1e8d-4c10-9ef2-90385d563038" providerId="ADAL" clId="{D6327E4C-6A42-4DC4-B986-FA85AF57380A}" dt="2026-02-17T13:12:23.602" v="31" actId="790"/>
        <pc:sldMkLst>
          <pc:docMk/>
          <pc:sldMk cId="0" sldId="283"/>
        </pc:sldMkLst>
        <pc:spChg chg="mod">
          <ac:chgData name="Arild Torvund Olsen" userId="3423d729-1e8d-4c10-9ef2-90385d563038" providerId="ADAL" clId="{D6327E4C-6A42-4DC4-B986-FA85AF57380A}" dt="2026-02-17T13:12:23.602" v="31" actId="790"/>
          <ac:spMkLst>
            <pc:docMk/>
            <pc:sldMk cId="0" sldId="283"/>
            <ac:spMk id="2" creationId="{00000000-0000-0000-0000-000000000000}"/>
          </ac:spMkLst>
        </pc:spChg>
        <pc:spChg chg="mod">
          <ac:chgData name="Arild Torvund Olsen" userId="3423d729-1e8d-4c10-9ef2-90385d563038" providerId="ADAL" clId="{D6327E4C-6A42-4DC4-B986-FA85AF57380A}" dt="2026-02-17T13:12:23.602" v="31" actId="790"/>
          <ac:spMkLst>
            <pc:docMk/>
            <pc:sldMk cId="0" sldId="283"/>
            <ac:spMk id="3" creationId="{00000000-0000-0000-0000-000000000000}"/>
          </ac:spMkLst>
        </pc:spChg>
        <pc:spChg chg="mod">
          <ac:chgData name="Arild Torvund Olsen" userId="3423d729-1e8d-4c10-9ef2-90385d563038" providerId="ADAL" clId="{D6327E4C-6A42-4DC4-B986-FA85AF57380A}" dt="2026-02-17T13:12:23.602" v="31" actId="790"/>
          <ac:spMkLst>
            <pc:docMk/>
            <pc:sldMk cId="0" sldId="283"/>
            <ac:spMk id="4" creationId="{00000000-0000-0000-0000-000000000000}"/>
          </ac:spMkLst>
        </pc:spChg>
        <pc:spChg chg="mod modCrop">
          <ac:chgData name="Arild Torvund Olsen" userId="3423d729-1e8d-4c10-9ef2-90385d563038" providerId="ADAL" clId="{D6327E4C-6A42-4DC4-B986-FA85AF57380A}" dt="2026-02-17T13:12:23.602" v="31" actId="790"/>
          <ac:spMkLst>
            <pc:docMk/>
            <pc:sldMk cId="0" sldId="283"/>
            <ac:spMk id="5" creationId="{00000000-0000-0000-0000-000000000000}"/>
          </ac:spMkLst>
        </pc:spChg>
      </pc:sldChg>
      <pc:sldChg chg="modSp mod">
        <pc:chgData name="Arild Torvund Olsen" userId="3423d729-1e8d-4c10-9ef2-90385d563038" providerId="ADAL" clId="{D6327E4C-6A42-4DC4-B986-FA85AF57380A}" dt="2026-02-17T13:30:36.367" v="111" actId="1076"/>
        <pc:sldMkLst>
          <pc:docMk/>
          <pc:sldMk cId="0" sldId="284"/>
        </pc:sldMkLst>
        <pc:spChg chg="mod">
          <ac:chgData name="Arild Torvund Olsen" userId="3423d729-1e8d-4c10-9ef2-90385d563038" providerId="ADAL" clId="{D6327E4C-6A42-4DC4-B986-FA85AF57380A}" dt="2026-02-17T13:12:23.602" v="31" actId="790"/>
          <ac:spMkLst>
            <pc:docMk/>
            <pc:sldMk cId="0" sldId="284"/>
            <ac:spMk id="2" creationId="{00000000-0000-0000-0000-000000000000}"/>
          </ac:spMkLst>
        </pc:spChg>
        <pc:spChg chg="mod">
          <ac:chgData name="Arild Torvund Olsen" userId="3423d729-1e8d-4c10-9ef2-90385d563038" providerId="ADAL" clId="{D6327E4C-6A42-4DC4-B986-FA85AF57380A}" dt="2026-02-17T13:30:14.741" v="110" actId="1076"/>
          <ac:spMkLst>
            <pc:docMk/>
            <pc:sldMk cId="0" sldId="284"/>
            <ac:spMk id="3" creationId="{00000000-0000-0000-0000-000000000000}"/>
          </ac:spMkLst>
        </pc:spChg>
        <pc:spChg chg="mod">
          <ac:chgData name="Arild Torvund Olsen" userId="3423d729-1e8d-4c10-9ef2-90385d563038" providerId="ADAL" clId="{D6327E4C-6A42-4DC4-B986-FA85AF57380A}" dt="2026-02-17T13:30:36.367" v="111" actId="1076"/>
          <ac:spMkLst>
            <pc:docMk/>
            <pc:sldMk cId="0" sldId="284"/>
            <ac:spMk id="4" creationId="{00000000-0000-0000-0000-000000000000}"/>
          </ac:spMkLst>
        </pc:spChg>
      </pc:sldChg>
      <pc:sldChg chg="modSp mod modAnim">
        <pc:chgData name="Arild Torvund Olsen" userId="3423d729-1e8d-4c10-9ef2-90385d563038" providerId="ADAL" clId="{D6327E4C-6A42-4DC4-B986-FA85AF57380A}" dt="2026-02-17T13:12:23.602" v="31" actId="790"/>
        <pc:sldMkLst>
          <pc:docMk/>
          <pc:sldMk cId="0" sldId="285"/>
        </pc:sldMkLst>
        <pc:spChg chg="mod">
          <ac:chgData name="Arild Torvund Olsen" userId="3423d729-1e8d-4c10-9ef2-90385d563038" providerId="ADAL" clId="{D6327E4C-6A42-4DC4-B986-FA85AF57380A}" dt="2026-02-17T13:12:23.602" v="31" actId="790"/>
          <ac:spMkLst>
            <pc:docMk/>
            <pc:sldMk cId="0" sldId="285"/>
            <ac:spMk id="3" creationId="{00000000-0000-0000-0000-000000000000}"/>
          </ac:spMkLst>
        </pc:spChg>
      </pc:sldChg>
      <pc:sldChg chg="addSp delSp modSp add mod modAnim">
        <pc:chgData name="Arild Torvund Olsen" userId="3423d729-1e8d-4c10-9ef2-90385d563038" providerId="ADAL" clId="{D6327E4C-6A42-4DC4-B986-FA85AF57380A}" dt="2026-02-17T13:07:46.370" v="18" actId="1076"/>
        <pc:sldMkLst>
          <pc:docMk/>
          <pc:sldMk cId="2587057980" sldId="286"/>
        </pc:sldMkLst>
        <pc:picChg chg="del">
          <ac:chgData name="Arild Torvund Olsen" userId="3423d729-1e8d-4c10-9ef2-90385d563038" providerId="ADAL" clId="{D6327E4C-6A42-4DC4-B986-FA85AF57380A}" dt="2026-02-17T13:05:44.923" v="9" actId="478"/>
          <ac:picMkLst>
            <pc:docMk/>
            <pc:sldMk cId="2587057980" sldId="286"/>
            <ac:picMk id="2" creationId="{00000000-0000-0000-0000-000000000000}"/>
          </ac:picMkLst>
        </pc:picChg>
        <pc:picChg chg="add mod">
          <ac:chgData name="Arild Torvund Olsen" userId="3423d729-1e8d-4c10-9ef2-90385d563038" providerId="ADAL" clId="{D6327E4C-6A42-4DC4-B986-FA85AF57380A}" dt="2026-02-17T13:07:46.370" v="18" actId="1076"/>
          <ac:picMkLst>
            <pc:docMk/>
            <pc:sldMk cId="2587057980" sldId="286"/>
            <ac:picMk id="3" creationId="{6303B50C-1DA9-27D9-9728-5FAD3A7C4AD9}"/>
          </ac:picMkLst>
        </pc:picChg>
      </pc:sldChg>
      <pc:sldChg chg="addSp delSp modSp add mod modAnim">
        <pc:chgData name="Arild Torvund Olsen" userId="3423d729-1e8d-4c10-9ef2-90385d563038" providerId="ADAL" clId="{D6327E4C-6A42-4DC4-B986-FA85AF57380A}" dt="2026-02-17T13:12:23.602" v="31" actId="790"/>
        <pc:sldMkLst>
          <pc:docMk/>
          <pc:sldMk cId="3028640304" sldId="287"/>
        </pc:sldMkLst>
        <pc:spChg chg="mod">
          <ac:chgData name="Arild Torvund Olsen" userId="3423d729-1e8d-4c10-9ef2-90385d563038" providerId="ADAL" clId="{D6327E4C-6A42-4DC4-B986-FA85AF57380A}" dt="2026-02-17T13:12:23.602" v="31" actId="790"/>
          <ac:spMkLst>
            <pc:docMk/>
            <pc:sldMk cId="3028640304" sldId="287"/>
            <ac:spMk id="2" creationId="{00000000-0000-0000-0000-000000000000}"/>
          </ac:spMkLst>
        </pc:spChg>
        <pc:spChg chg="mod">
          <ac:chgData name="Arild Torvund Olsen" userId="3423d729-1e8d-4c10-9ef2-90385d563038" providerId="ADAL" clId="{D6327E4C-6A42-4DC4-B986-FA85AF57380A}" dt="2026-02-17T13:12:23.602" v="31" actId="790"/>
          <ac:spMkLst>
            <pc:docMk/>
            <pc:sldMk cId="3028640304" sldId="287"/>
            <ac:spMk id="3" creationId="{00000000-0000-0000-0000-000000000000}"/>
          </ac:spMkLst>
        </pc:spChg>
        <pc:spChg chg="mod">
          <ac:chgData name="Arild Torvund Olsen" userId="3423d729-1e8d-4c10-9ef2-90385d563038" providerId="ADAL" clId="{D6327E4C-6A42-4DC4-B986-FA85AF57380A}" dt="2026-02-17T13:12:23.602" v="31" actId="790"/>
          <ac:spMkLst>
            <pc:docMk/>
            <pc:sldMk cId="3028640304" sldId="287"/>
            <ac:spMk id="4" creationId="{00000000-0000-0000-0000-000000000000}"/>
          </ac:spMkLst>
        </pc:spChg>
        <pc:picChg chg="del">
          <ac:chgData name="Arild Torvund Olsen" userId="3423d729-1e8d-4c10-9ef2-90385d563038" providerId="ADAL" clId="{D6327E4C-6A42-4DC4-B986-FA85AF57380A}" dt="2026-02-17T13:09:17.630" v="21" actId="478"/>
          <ac:picMkLst>
            <pc:docMk/>
            <pc:sldMk cId="3028640304" sldId="287"/>
            <ac:picMk id="5" creationId="{00000000-0000-0000-0000-000000000000}"/>
          </ac:picMkLst>
        </pc:picChg>
        <pc:picChg chg="add mod">
          <ac:chgData name="Arild Torvund Olsen" userId="3423d729-1e8d-4c10-9ef2-90385d563038" providerId="ADAL" clId="{D6327E4C-6A42-4DC4-B986-FA85AF57380A}" dt="2026-02-17T13:10:20.546" v="26" actId="14100"/>
          <ac:picMkLst>
            <pc:docMk/>
            <pc:sldMk cId="3028640304" sldId="287"/>
            <ac:picMk id="6" creationId="{8AD8A4E9-C063-772D-59E0-43B2498AA329}"/>
          </ac:picMkLst>
        </pc:picChg>
      </pc:sldChg>
      <pc:sldChg chg="addSp delSp modSp add mod modAnim">
        <pc:chgData name="Arild Torvund Olsen" userId="3423d729-1e8d-4c10-9ef2-90385d563038" providerId="ADAL" clId="{D6327E4C-6A42-4DC4-B986-FA85AF57380A}" dt="2026-02-17T13:24:27.203" v="91" actId="20577"/>
        <pc:sldMkLst>
          <pc:docMk/>
          <pc:sldMk cId="3274457123" sldId="288"/>
        </pc:sldMkLst>
        <pc:spChg chg="mod">
          <ac:chgData name="Arild Torvund Olsen" userId="3423d729-1e8d-4c10-9ef2-90385d563038" providerId="ADAL" clId="{D6327E4C-6A42-4DC4-B986-FA85AF57380A}" dt="2026-02-17T13:24:27.203" v="91" actId="20577"/>
          <ac:spMkLst>
            <pc:docMk/>
            <pc:sldMk cId="3274457123" sldId="288"/>
            <ac:spMk id="4" creationId="{00000000-0000-0000-0000-000000000000}"/>
          </ac:spMkLst>
        </pc:spChg>
        <pc:picChg chg="del">
          <ac:chgData name="Arild Torvund Olsen" userId="3423d729-1e8d-4c10-9ef2-90385d563038" providerId="ADAL" clId="{D6327E4C-6A42-4DC4-B986-FA85AF57380A}" dt="2026-02-17T13:23:59.443" v="86" actId="478"/>
          <ac:picMkLst>
            <pc:docMk/>
            <pc:sldMk cId="3274457123" sldId="288"/>
            <ac:picMk id="5" creationId="{00000000-0000-0000-0000-000000000000}"/>
          </ac:picMkLst>
        </pc:picChg>
        <pc:picChg chg="add mod">
          <ac:chgData name="Arild Torvund Olsen" userId="3423d729-1e8d-4c10-9ef2-90385d563038" providerId="ADAL" clId="{D6327E4C-6A42-4DC4-B986-FA85AF57380A}" dt="2026-02-17T13:24:18.532" v="88" actId="1076"/>
          <ac:picMkLst>
            <pc:docMk/>
            <pc:sldMk cId="3274457123" sldId="288"/>
            <ac:picMk id="6" creationId="{B7958243-8B40-6FFA-6BEA-2B58164F9306}"/>
          </ac:picMkLst>
        </pc:picChg>
      </pc:sldChg>
      <pc:sldChg chg="addSp delSp modSp add mod modAnim">
        <pc:chgData name="Arild Torvund Olsen" userId="3423d729-1e8d-4c10-9ef2-90385d563038" providerId="ADAL" clId="{D6327E4C-6A42-4DC4-B986-FA85AF57380A}" dt="2026-02-17T13:27:29.477" v="102"/>
        <pc:sldMkLst>
          <pc:docMk/>
          <pc:sldMk cId="2872320399" sldId="289"/>
        </pc:sldMkLst>
        <pc:picChg chg="del">
          <ac:chgData name="Arild Torvund Olsen" userId="3423d729-1e8d-4c10-9ef2-90385d563038" providerId="ADAL" clId="{D6327E4C-6A42-4DC4-B986-FA85AF57380A}" dt="2026-02-17T13:27:18.350" v="101" actId="478"/>
          <ac:picMkLst>
            <pc:docMk/>
            <pc:sldMk cId="2872320399" sldId="289"/>
            <ac:picMk id="3" creationId="{00000000-0000-0000-0000-000000000000}"/>
          </ac:picMkLst>
        </pc:picChg>
        <pc:picChg chg="add mod">
          <ac:chgData name="Arild Torvund Olsen" userId="3423d729-1e8d-4c10-9ef2-90385d563038" providerId="ADAL" clId="{D6327E4C-6A42-4DC4-B986-FA85AF57380A}" dt="2026-02-17T13:27:29.477" v="102"/>
          <ac:picMkLst>
            <pc:docMk/>
            <pc:sldMk cId="2872320399" sldId="289"/>
            <ac:picMk id="4" creationId="{4FFDD6F2-19FA-A964-0304-4708FE323EFE}"/>
          </ac:picMkLst>
        </pc:picChg>
      </pc:sldChg>
      <pc:sldChg chg="addSp delSp modSp add mod modAnim">
        <pc:chgData name="Arild Torvund Olsen" userId="3423d729-1e8d-4c10-9ef2-90385d563038" providerId="ADAL" clId="{D6327E4C-6A42-4DC4-B986-FA85AF57380A}" dt="2026-02-17T13:29:02.884" v="108" actId="14100"/>
        <pc:sldMkLst>
          <pc:docMk/>
          <pc:sldMk cId="2892675916" sldId="290"/>
        </pc:sldMkLst>
        <pc:picChg chg="del">
          <ac:chgData name="Arild Torvund Olsen" userId="3423d729-1e8d-4c10-9ef2-90385d563038" providerId="ADAL" clId="{D6327E4C-6A42-4DC4-B986-FA85AF57380A}" dt="2026-02-17T13:28:43.613" v="105" actId="478"/>
          <ac:picMkLst>
            <pc:docMk/>
            <pc:sldMk cId="2892675916" sldId="290"/>
            <ac:picMk id="3" creationId="{00000000-0000-0000-0000-000000000000}"/>
          </ac:picMkLst>
        </pc:picChg>
        <pc:picChg chg="add mod">
          <ac:chgData name="Arild Torvund Olsen" userId="3423d729-1e8d-4c10-9ef2-90385d563038" providerId="ADAL" clId="{D6327E4C-6A42-4DC4-B986-FA85AF57380A}" dt="2026-02-17T13:29:02.884" v="108" actId="14100"/>
          <ac:picMkLst>
            <pc:docMk/>
            <pc:sldMk cId="2892675916" sldId="290"/>
            <ac:picMk id="4" creationId="{1AC2568A-9DB5-12E9-60C0-DAA12A7D259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Xgp7wlBfASA?feature=oembed" TargetMode="Externa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fW05Aj67pdU?feature=oembed" TargetMode="Externa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1pMMIe4hb4?feature=oembed" TargetMode="Externa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tG1HKY6Jwas?feature=oembed" TargetMode="Externa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skald.no/b%C3%B8ker/alle/stormfulle_hogder/"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3fLCdIYShEQ?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68580"/>
            <a:ext cx="18288000" cy="10424160"/>
          </a:xfrm>
          <a:prstGeom prst="rect">
            <a:avLst/>
          </a:prstGeom>
        </p:spPr>
      </p:pic>
      <p:grpSp>
        <p:nvGrpSpPr>
          <p:cNvPr id="3" name="Group 3"/>
          <p:cNvGrpSpPr/>
          <p:nvPr/>
        </p:nvGrpSpPr>
        <p:grpSpPr>
          <a:xfrm>
            <a:off x="3164235" y="4216066"/>
            <a:ext cx="11959530" cy="2524903"/>
            <a:chOff x="0" y="0"/>
            <a:chExt cx="15946039" cy="3366538"/>
          </a:xfrm>
        </p:grpSpPr>
        <p:sp>
          <p:nvSpPr>
            <p:cNvPr id="4" name="TextBox 4"/>
            <p:cNvSpPr txBox="1"/>
            <p:nvPr/>
          </p:nvSpPr>
          <p:spPr>
            <a:xfrm>
              <a:off x="472076" y="2800329"/>
              <a:ext cx="15001888" cy="566208"/>
            </a:xfrm>
            <a:prstGeom prst="rect">
              <a:avLst/>
            </a:prstGeom>
          </p:spPr>
          <p:txBody>
            <a:bodyPr lIns="0" tIns="0" rIns="0" bIns="0" rtlCol="0" anchor="t">
              <a:spAutoFit/>
            </a:bodyPr>
            <a:lstStyle/>
            <a:p>
              <a:pPr algn="ctr">
                <a:lnSpc>
                  <a:spcPts val="3500"/>
                </a:lnSpc>
                <a:spcBef>
                  <a:spcPct val="0"/>
                </a:spcBef>
              </a:pPr>
              <a:r>
                <a:rPr lang="nn-NO" sz="2500" spc="250" noProof="0" dirty="0">
                  <a:solidFill>
                    <a:srgbClr val="FFFFFF"/>
                  </a:solidFill>
                  <a:latin typeface="Public Sans"/>
                  <a:ea typeface="Public Sans"/>
                  <a:cs typeface="Public Sans"/>
                  <a:sym typeface="Public Sans"/>
                </a:rPr>
                <a:t>EMILY BRONTË</a:t>
              </a:r>
            </a:p>
          </p:txBody>
        </p:sp>
        <p:sp>
          <p:nvSpPr>
            <p:cNvPr id="5" name="TextBox 5"/>
            <p:cNvSpPr txBox="1"/>
            <p:nvPr/>
          </p:nvSpPr>
          <p:spPr>
            <a:xfrm>
              <a:off x="0" y="-238125"/>
              <a:ext cx="15946039" cy="2676525"/>
            </a:xfrm>
            <a:prstGeom prst="rect">
              <a:avLst/>
            </a:prstGeom>
          </p:spPr>
          <p:txBody>
            <a:bodyPr lIns="0" tIns="0" rIns="0" bIns="0" rtlCol="0" anchor="t">
              <a:spAutoFit/>
            </a:bodyPr>
            <a:lstStyle/>
            <a:p>
              <a:pPr algn="ctr">
                <a:lnSpc>
                  <a:spcPts val="14400"/>
                </a:lnSpc>
              </a:pPr>
              <a:r>
                <a:rPr lang="nn-NO" sz="12000" spc="-240" noProof="0" dirty="0">
                  <a:solidFill>
                    <a:srgbClr val="FFFFFF"/>
                  </a:solidFill>
                  <a:latin typeface="Times New Roman MT Condensed"/>
                  <a:ea typeface="Times New Roman MT Condensed"/>
                  <a:cs typeface="Times New Roman MT Condensed"/>
                  <a:sym typeface="Times New Roman MT Condensed"/>
                </a:rPr>
                <a:t>Stormfulle høgder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156641"/>
            <a:ext cx="16230600" cy="8229600"/>
          </a:xfrm>
          <a:prstGeom prst="rect">
            <a:avLst/>
          </a:prstGeom>
          <a:solidFill>
            <a:srgbClr val="252629"/>
          </a:solidFill>
        </p:spPr>
        <p:txBody>
          <a:bodyPr/>
          <a:lstStyle/>
          <a:p>
            <a:endParaRPr lang="nn-NO" noProof="0" dirty="0"/>
          </a:p>
        </p:txBody>
      </p:sp>
      <p:sp>
        <p:nvSpPr>
          <p:cNvPr id="5" name="Freeform 5"/>
          <p:cNvSpPr/>
          <p:nvPr/>
        </p:nvSpPr>
        <p:spPr>
          <a:xfrm>
            <a:off x="9505162" y="1156641"/>
            <a:ext cx="7233138" cy="8229600"/>
          </a:xfrm>
          <a:custGeom>
            <a:avLst/>
            <a:gdLst/>
            <a:ahLst/>
            <a:cxnLst/>
            <a:rect l="l" t="t" r="r" b="b"/>
            <a:pathLst>
              <a:path w="1905024" h="1870628">
                <a:moveTo>
                  <a:pt x="0" y="0"/>
                </a:moveTo>
                <a:lnTo>
                  <a:pt x="1905024" y="0"/>
                </a:lnTo>
                <a:lnTo>
                  <a:pt x="1905024" y="1870628"/>
                </a:lnTo>
                <a:lnTo>
                  <a:pt x="0" y="1870628"/>
                </a:lnTo>
                <a:close/>
              </a:path>
            </a:pathLst>
          </a:custGeom>
          <a:solidFill>
            <a:srgbClr val="55612D"/>
          </a:solidFill>
        </p:spPr>
        <p:txBody>
          <a:bodyPr/>
          <a:lstStyle/>
          <a:p>
            <a:endParaRPr lang="nn-NO" noProof="0" dirty="0"/>
          </a:p>
        </p:txBody>
      </p:sp>
      <p:sp>
        <p:nvSpPr>
          <p:cNvPr id="6" name="TextBox 6"/>
          <p:cNvSpPr txBox="1"/>
          <p:nvPr/>
        </p:nvSpPr>
        <p:spPr>
          <a:xfrm>
            <a:off x="9505162" y="1250022"/>
            <a:ext cx="7233138" cy="7572690"/>
          </a:xfrm>
          <a:prstGeom prst="rect">
            <a:avLst/>
          </a:prstGeom>
        </p:spPr>
        <p:txBody>
          <a:bodyPr lIns="419100" tIns="419100" rIns="419100" bIns="419100" rtlCol="0" anchor="ctr"/>
          <a:lstStyle/>
          <a:p>
            <a:pPr marL="604515" lvl="1" indent="-302257" algn="l">
              <a:lnSpc>
                <a:spcPts val="3919"/>
              </a:lnSpc>
              <a:buFont typeface="Arial"/>
              <a:buChar char="•"/>
            </a:pPr>
            <a:r>
              <a:rPr lang="nn-NO" sz="2799" noProof="0" dirty="0">
                <a:solidFill>
                  <a:srgbClr val="FFFFFF"/>
                </a:solidFill>
                <a:latin typeface="Calibri (MS)"/>
                <a:ea typeface="Calibri (MS)"/>
                <a:cs typeface="Calibri (MS)"/>
                <a:sym typeface="Calibri (MS)"/>
              </a:rPr>
              <a:t>Filmen blir omtala som svært sanseleg av filmmeldar Brit Aksnes. Kva trur du dette adjektivet viser til? </a:t>
            </a:r>
          </a:p>
          <a:p>
            <a:pPr marL="604515" lvl="1" indent="-302257" algn="l">
              <a:lnSpc>
                <a:spcPts val="3919"/>
              </a:lnSpc>
              <a:buFont typeface="Arial"/>
              <a:buChar char="•"/>
            </a:pPr>
            <a:r>
              <a:rPr lang="nn-NO" sz="2799" noProof="0" dirty="0">
                <a:solidFill>
                  <a:srgbClr val="FFFFFF"/>
                </a:solidFill>
                <a:latin typeface="Calibri (MS)"/>
                <a:ea typeface="Calibri (MS)"/>
                <a:cs typeface="Calibri (MS)"/>
                <a:sym typeface="Calibri (MS)"/>
              </a:rPr>
              <a:t>Kva slags verkemiddel kan gjere ein film som </a:t>
            </a:r>
            <a:r>
              <a:rPr lang="nn-NO" sz="2799" i="1" noProof="0" dirty="0" err="1">
                <a:solidFill>
                  <a:srgbClr val="FFFFFF"/>
                </a:solidFill>
                <a:latin typeface="Calibri (MS) Italics"/>
                <a:ea typeface="Calibri (MS) Italics"/>
                <a:cs typeface="Calibri (MS) Italics"/>
                <a:sym typeface="Calibri (MS) Italics"/>
              </a:rPr>
              <a:t>Wuthering</a:t>
            </a:r>
            <a:r>
              <a:rPr lang="nn-NO" sz="2799" i="1" noProof="0" dirty="0">
                <a:solidFill>
                  <a:srgbClr val="FFFFFF"/>
                </a:solidFill>
                <a:latin typeface="Calibri (MS) Italics"/>
                <a:ea typeface="Calibri (MS) Italics"/>
                <a:cs typeface="Calibri (MS) Italics"/>
                <a:sym typeface="Calibri (MS) Italics"/>
              </a:rPr>
              <a:t> </a:t>
            </a:r>
            <a:r>
              <a:rPr lang="nn-NO" sz="2799" i="1" noProof="0" dirty="0" err="1">
                <a:solidFill>
                  <a:srgbClr val="FFFFFF"/>
                </a:solidFill>
                <a:latin typeface="Calibri (MS) Italics"/>
                <a:ea typeface="Calibri (MS) Italics"/>
                <a:cs typeface="Calibri (MS) Italics"/>
                <a:sym typeface="Calibri (MS) Italics"/>
              </a:rPr>
              <a:t>Heights</a:t>
            </a:r>
            <a:r>
              <a:rPr lang="nn-NO" sz="2799" i="1" noProof="0" dirty="0">
                <a:solidFill>
                  <a:srgbClr val="FFFFFF"/>
                </a:solidFill>
                <a:latin typeface="Calibri (MS) Italics"/>
                <a:ea typeface="Calibri (MS) Italics"/>
                <a:cs typeface="Calibri (MS) Italics"/>
                <a:sym typeface="Calibri (MS) Italics"/>
              </a:rPr>
              <a:t> </a:t>
            </a:r>
            <a:r>
              <a:rPr lang="nn-NO" sz="2799" noProof="0" dirty="0">
                <a:solidFill>
                  <a:srgbClr val="FFFFFF"/>
                </a:solidFill>
                <a:latin typeface="Calibri (MS)"/>
                <a:ea typeface="Calibri (MS)"/>
                <a:cs typeface="Calibri (MS)"/>
                <a:sym typeface="Calibri (MS)"/>
              </a:rPr>
              <a:t>sanseleg?</a:t>
            </a:r>
          </a:p>
          <a:p>
            <a:pPr marL="604515" lvl="1" indent="-302257" algn="l">
              <a:lnSpc>
                <a:spcPts val="3919"/>
              </a:lnSpc>
              <a:buFont typeface="Arial"/>
              <a:buChar char="•"/>
            </a:pPr>
            <a:r>
              <a:rPr lang="nn-NO" sz="2799" noProof="0" dirty="0">
                <a:solidFill>
                  <a:srgbClr val="FFFFFF"/>
                </a:solidFill>
                <a:latin typeface="Calibri (MS)"/>
                <a:ea typeface="Calibri (MS)"/>
                <a:cs typeface="Calibri (MS)"/>
                <a:sym typeface="Calibri (MS)"/>
              </a:rPr>
              <a:t>Kva betyr det at filmen lyser av tidsånda vår?</a:t>
            </a:r>
          </a:p>
          <a:p>
            <a:pPr marL="604515" lvl="1" indent="-302257" algn="l">
              <a:lnSpc>
                <a:spcPts val="3919"/>
              </a:lnSpc>
              <a:buFont typeface="Arial"/>
              <a:buChar char="•"/>
            </a:pPr>
            <a:r>
              <a:rPr lang="nn-NO" sz="2799" noProof="0" dirty="0">
                <a:solidFill>
                  <a:srgbClr val="FFFFFF"/>
                </a:solidFill>
                <a:latin typeface="Calibri (MS)"/>
                <a:ea typeface="Calibri (MS)"/>
                <a:cs typeface="Calibri (MS)"/>
                <a:sym typeface="Calibri (MS)"/>
              </a:rPr>
              <a:t>Korleis trur du tidsånda vår kjem til uttrykk i filmen?</a:t>
            </a:r>
          </a:p>
          <a:p>
            <a:pPr marL="604515" lvl="1" indent="-302257" algn="l">
              <a:lnSpc>
                <a:spcPts val="3919"/>
              </a:lnSpc>
              <a:buFont typeface="Arial"/>
              <a:buChar char="•"/>
            </a:pPr>
            <a:r>
              <a:rPr lang="nn-NO" sz="2799" noProof="0" dirty="0">
                <a:solidFill>
                  <a:srgbClr val="FFFFFF"/>
                </a:solidFill>
                <a:latin typeface="Calibri (MS)"/>
                <a:ea typeface="Calibri (MS)"/>
                <a:cs typeface="Calibri (MS)"/>
                <a:sym typeface="Calibri (MS)"/>
              </a:rPr>
              <a:t>Korleis kan ein film basert på ei historie frå 1800-talet, samstundes bere preg av 2026?</a:t>
            </a:r>
          </a:p>
        </p:txBody>
      </p:sp>
      <p:sp>
        <p:nvSpPr>
          <p:cNvPr id="7" name="TextBox 7"/>
          <p:cNvSpPr txBox="1"/>
          <p:nvPr/>
        </p:nvSpPr>
        <p:spPr>
          <a:xfrm>
            <a:off x="1896344" y="2899263"/>
            <a:ext cx="7124428" cy="3743325"/>
          </a:xfrm>
          <a:prstGeom prst="rect">
            <a:avLst/>
          </a:prstGeom>
        </p:spPr>
        <p:txBody>
          <a:bodyPr lIns="0" tIns="0" rIns="0" bIns="0" rtlCol="0" anchor="t">
            <a:spAutoFit/>
          </a:bodyPr>
          <a:lstStyle/>
          <a:p>
            <a:pPr algn="ctr">
              <a:lnSpc>
                <a:spcPts val="4800"/>
              </a:lnSpc>
            </a:pPr>
            <a:r>
              <a:rPr lang="nn-NO" sz="4000" noProof="0" dirty="0">
                <a:solidFill>
                  <a:srgbClr val="FFFFFF"/>
                </a:solidFill>
                <a:latin typeface="Times New Roman MT Condensed"/>
                <a:ea typeface="Times New Roman MT Condensed"/>
                <a:cs typeface="Times New Roman MT Condensed"/>
                <a:sym typeface="Times New Roman MT Condensed"/>
              </a:rPr>
              <a:t>Under overskrifta «Sanseleg, sanseleg, eg seier dykk» skriv Brit Aksnes om filmen i Dag og Tid (13. februar 2026): «Den gamle Emily Brontë-klassikaren er kostymedrama som lyser av tidsånda. Vår tidsånd, altså.»</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571500"/>
            <a:ext cx="16230600" cy="9220200"/>
          </a:xfrm>
          <a:prstGeom prst="rect">
            <a:avLst/>
          </a:prstGeom>
          <a:solidFill>
            <a:srgbClr val="252629"/>
          </a:solidFill>
        </p:spPr>
        <p:txBody>
          <a:bodyPr/>
          <a:lstStyle/>
          <a:p>
            <a:endParaRPr lang="nn-NO" noProof="0" dirty="0"/>
          </a:p>
        </p:txBody>
      </p:sp>
      <p:sp>
        <p:nvSpPr>
          <p:cNvPr id="5" name="Freeform 5"/>
          <p:cNvSpPr/>
          <p:nvPr/>
        </p:nvSpPr>
        <p:spPr>
          <a:xfrm>
            <a:off x="8153128" y="571500"/>
            <a:ext cx="9106172" cy="9220200"/>
          </a:xfrm>
          <a:custGeom>
            <a:avLst/>
            <a:gdLst/>
            <a:ahLst/>
            <a:cxnLst/>
            <a:rect l="l" t="t" r="r" b="b"/>
            <a:pathLst>
              <a:path w="2398333" h="2167467">
                <a:moveTo>
                  <a:pt x="0" y="0"/>
                </a:moveTo>
                <a:lnTo>
                  <a:pt x="2398333" y="0"/>
                </a:lnTo>
                <a:lnTo>
                  <a:pt x="2398333" y="2167467"/>
                </a:lnTo>
                <a:lnTo>
                  <a:pt x="0" y="2167467"/>
                </a:lnTo>
                <a:close/>
              </a:path>
            </a:pathLst>
          </a:custGeom>
          <a:solidFill>
            <a:srgbClr val="55612D"/>
          </a:solidFill>
        </p:spPr>
        <p:txBody>
          <a:bodyPr/>
          <a:lstStyle/>
          <a:p>
            <a:endParaRPr lang="nn-NO" noProof="0" dirty="0"/>
          </a:p>
        </p:txBody>
      </p:sp>
      <p:sp>
        <p:nvSpPr>
          <p:cNvPr id="6" name="TextBox 6"/>
          <p:cNvSpPr txBox="1"/>
          <p:nvPr/>
        </p:nvSpPr>
        <p:spPr>
          <a:xfrm>
            <a:off x="8153128" y="571500"/>
            <a:ext cx="9106172" cy="9220200"/>
          </a:xfrm>
          <a:prstGeom prst="rect">
            <a:avLst/>
          </a:prstGeom>
        </p:spPr>
        <p:txBody>
          <a:bodyPr lIns="419100" tIns="419100" rIns="419100" bIns="419100" rtlCol="0" anchor="ctr"/>
          <a:lstStyle/>
          <a:p>
            <a:pPr algn="l">
              <a:lnSpc>
                <a:spcPts val="6859"/>
              </a:lnSpc>
            </a:pPr>
            <a:r>
              <a:rPr lang="nn-NO" sz="4899" b="1" noProof="0" dirty="0">
                <a:solidFill>
                  <a:srgbClr val="FFFFFF"/>
                </a:solidFill>
                <a:latin typeface="Calibri (MS) Bold"/>
                <a:ea typeface="Calibri (MS) Bold"/>
                <a:cs typeface="Calibri (MS) Bold"/>
                <a:sym typeface="Calibri (MS) Bold"/>
              </a:rPr>
              <a:t>Diskuter </a:t>
            </a:r>
          </a:p>
          <a:p>
            <a:pPr algn="l">
              <a:lnSpc>
                <a:spcPts val="4339"/>
              </a:lnSpc>
            </a:pPr>
            <a:r>
              <a:rPr lang="nn-NO" sz="3099" noProof="0" dirty="0">
                <a:solidFill>
                  <a:srgbClr val="FFFFFF"/>
                </a:solidFill>
                <a:latin typeface="Calibri (MS)"/>
                <a:ea typeface="Calibri (MS)"/>
                <a:cs typeface="Calibri (MS)"/>
                <a:sym typeface="Calibri (MS)"/>
              </a:rPr>
              <a:t>Den nye filmatiseringa av </a:t>
            </a:r>
            <a:r>
              <a:rPr lang="nn-NO" sz="3099" i="1" noProof="0" dirty="0" err="1">
                <a:solidFill>
                  <a:srgbClr val="FFFFFF"/>
                </a:solidFill>
                <a:latin typeface="Calibri (MS) Italics"/>
                <a:ea typeface="Calibri (MS) Italics"/>
                <a:cs typeface="Calibri (MS) Italics"/>
                <a:sym typeface="Calibri (MS) Italics"/>
              </a:rPr>
              <a:t>Wuthering</a:t>
            </a:r>
            <a:r>
              <a:rPr lang="nn-NO" sz="3099" i="1" noProof="0" dirty="0">
                <a:solidFill>
                  <a:srgbClr val="FFFFFF"/>
                </a:solidFill>
                <a:latin typeface="Calibri (MS) Italics"/>
                <a:ea typeface="Calibri (MS) Italics"/>
                <a:cs typeface="Calibri (MS) Italics"/>
                <a:sym typeface="Calibri (MS) Italics"/>
              </a:rPr>
              <a:t> </a:t>
            </a:r>
            <a:r>
              <a:rPr lang="nn-NO" sz="3099" i="1" noProof="0" dirty="0" err="1">
                <a:solidFill>
                  <a:srgbClr val="FFFFFF"/>
                </a:solidFill>
                <a:latin typeface="Calibri (MS) Italics"/>
                <a:ea typeface="Calibri (MS) Italics"/>
                <a:cs typeface="Calibri (MS) Italics"/>
                <a:sym typeface="Calibri (MS) Italics"/>
              </a:rPr>
              <a:t>Heights</a:t>
            </a:r>
            <a:r>
              <a:rPr lang="nn-NO" sz="3099" noProof="0" dirty="0">
                <a:solidFill>
                  <a:srgbClr val="FFFFFF"/>
                </a:solidFill>
                <a:latin typeface="Calibri (MS)"/>
                <a:ea typeface="Calibri (MS)"/>
                <a:cs typeface="Calibri (MS)"/>
                <a:sym typeface="Calibri (MS)"/>
              </a:rPr>
              <a:t> (2026) har fått kritikk for å vere lite tru mot Brontës roman og for å leggje for stor vekt på kjærleikshistoria mellom </a:t>
            </a:r>
            <a:r>
              <a:rPr lang="nn-NO" sz="3099" noProof="0" dirty="0" err="1">
                <a:solidFill>
                  <a:srgbClr val="FFFFFF"/>
                </a:solidFill>
                <a:latin typeface="Calibri (MS)"/>
                <a:ea typeface="Calibri (MS)"/>
                <a:cs typeface="Calibri (MS)"/>
                <a:sym typeface="Calibri (MS)"/>
              </a:rPr>
              <a:t>Heathcliff</a:t>
            </a:r>
            <a:r>
              <a:rPr lang="nn-NO" sz="3099" noProof="0" dirty="0">
                <a:solidFill>
                  <a:srgbClr val="FFFFFF"/>
                </a:solidFill>
                <a:latin typeface="Calibri (MS)"/>
                <a:ea typeface="Calibri (MS)"/>
                <a:cs typeface="Calibri (MS)"/>
                <a:sym typeface="Calibri (MS)"/>
              </a:rPr>
              <a:t> og Catherine. Regissør </a:t>
            </a:r>
            <a:r>
              <a:rPr lang="nn-NO" sz="3099" noProof="0" dirty="0" err="1">
                <a:solidFill>
                  <a:srgbClr val="FFFFFF"/>
                </a:solidFill>
                <a:latin typeface="Calibri (MS)"/>
                <a:ea typeface="Calibri (MS)"/>
                <a:cs typeface="Calibri (MS)"/>
                <a:sym typeface="Calibri (MS)"/>
              </a:rPr>
              <a:t>Emerald</a:t>
            </a:r>
            <a:r>
              <a:rPr lang="nn-NO" sz="3099" noProof="0" dirty="0">
                <a:solidFill>
                  <a:srgbClr val="FFFFFF"/>
                </a:solidFill>
                <a:latin typeface="Calibri (MS)"/>
                <a:ea typeface="Calibri (MS)"/>
                <a:cs typeface="Calibri (MS)"/>
                <a:sym typeface="Calibri (MS)"/>
              </a:rPr>
              <a:t> </a:t>
            </a:r>
            <a:r>
              <a:rPr lang="nn-NO" sz="3099" noProof="0" dirty="0" err="1">
                <a:solidFill>
                  <a:srgbClr val="FFFFFF"/>
                </a:solidFill>
                <a:latin typeface="Calibri (MS)"/>
                <a:ea typeface="Calibri (MS)"/>
                <a:cs typeface="Calibri (MS)"/>
                <a:sym typeface="Calibri (MS)"/>
              </a:rPr>
              <a:t>Fennell</a:t>
            </a:r>
            <a:r>
              <a:rPr lang="nn-NO" sz="3099" noProof="0" dirty="0">
                <a:solidFill>
                  <a:srgbClr val="FFFFFF"/>
                </a:solidFill>
                <a:latin typeface="Calibri (MS)"/>
                <a:ea typeface="Calibri (MS)"/>
                <a:cs typeface="Calibri (MS)"/>
                <a:sym typeface="Calibri (MS)"/>
              </a:rPr>
              <a:t> har samstundes fortalt at filmen tek utgangspunkt i hennar eiga sterke leseoppleving av boka som 13-åring, og at ho har ønskt å fange den intense stemninga ho då opplevde.</a:t>
            </a:r>
          </a:p>
          <a:p>
            <a:pPr algn="l">
              <a:lnSpc>
                <a:spcPts val="4339"/>
              </a:lnSpc>
            </a:pPr>
            <a:endParaRPr lang="nn-NO" sz="3099" noProof="0" dirty="0">
              <a:solidFill>
                <a:srgbClr val="FFFFFF"/>
              </a:solidFill>
              <a:latin typeface="Calibri (MS)"/>
              <a:ea typeface="Calibri (MS)"/>
              <a:cs typeface="Calibri (MS)"/>
              <a:sym typeface="Calibri (MS)"/>
            </a:endParaRPr>
          </a:p>
          <a:p>
            <a:pPr algn="l">
              <a:lnSpc>
                <a:spcPts val="4339"/>
              </a:lnSpc>
            </a:pPr>
            <a:r>
              <a:rPr lang="nn-NO" sz="3099" noProof="0" dirty="0">
                <a:solidFill>
                  <a:srgbClr val="FFFFFF"/>
                </a:solidFill>
                <a:latin typeface="Calibri (MS)"/>
                <a:ea typeface="Calibri (MS)"/>
                <a:cs typeface="Calibri (MS)"/>
                <a:sym typeface="Calibri (MS)"/>
              </a:rPr>
              <a:t>Kva meiner de? Bør ei filmatisering vere mest mogleg tru mot originalverket, eller skal filmskaparar få stå fritt til å tolke historia slik dei vil?</a:t>
            </a:r>
          </a:p>
        </p:txBody>
      </p:sp>
      <p:sp>
        <p:nvSpPr>
          <p:cNvPr id="7" name="TextBox 7"/>
          <p:cNvSpPr txBox="1"/>
          <p:nvPr/>
        </p:nvSpPr>
        <p:spPr>
          <a:xfrm>
            <a:off x="1426055" y="3399326"/>
            <a:ext cx="6307642" cy="2714625"/>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Bør ein vere tru mot den opphavlege historia når ein filmatiserer ho?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335485" y="1442654"/>
            <a:ext cx="5671067" cy="7182027"/>
          </a:xfrm>
          <a:prstGeom prst="rect">
            <a:avLst/>
          </a:prstGeom>
          <a:solidFill>
            <a:srgbClr val="252629"/>
          </a:solidFill>
        </p:spPr>
        <p:txBody>
          <a:bodyPr/>
          <a:lstStyle/>
          <a:p>
            <a:endParaRPr lang="nn-NO" noProof="0" dirty="0"/>
          </a:p>
        </p:txBody>
      </p:sp>
      <p:sp>
        <p:nvSpPr>
          <p:cNvPr id="5" name="Freeform 5"/>
          <p:cNvSpPr/>
          <p:nvPr/>
        </p:nvSpPr>
        <p:spPr>
          <a:xfrm>
            <a:off x="6367907" y="0"/>
            <a:ext cx="11528186" cy="10287000"/>
          </a:xfrm>
          <a:custGeom>
            <a:avLst/>
            <a:gdLst/>
            <a:ahLst/>
            <a:cxnLst/>
            <a:rect l="l" t="t" r="r" b="b"/>
            <a:pathLst>
              <a:path w="3036230" h="2489905">
                <a:moveTo>
                  <a:pt x="0" y="0"/>
                </a:moveTo>
                <a:lnTo>
                  <a:pt x="3036230" y="0"/>
                </a:lnTo>
                <a:lnTo>
                  <a:pt x="3036230" y="2489905"/>
                </a:lnTo>
                <a:lnTo>
                  <a:pt x="0" y="2489905"/>
                </a:lnTo>
                <a:close/>
              </a:path>
            </a:pathLst>
          </a:custGeom>
          <a:solidFill>
            <a:srgbClr val="55612D"/>
          </a:solidFill>
        </p:spPr>
        <p:txBody>
          <a:bodyPr/>
          <a:lstStyle/>
          <a:p>
            <a:endParaRPr lang="nn-NO" noProof="0" dirty="0"/>
          </a:p>
        </p:txBody>
      </p:sp>
      <p:sp>
        <p:nvSpPr>
          <p:cNvPr id="6" name="TextBox 6"/>
          <p:cNvSpPr txBox="1"/>
          <p:nvPr/>
        </p:nvSpPr>
        <p:spPr>
          <a:xfrm>
            <a:off x="6367907" y="-1"/>
            <a:ext cx="11528186" cy="10287000"/>
          </a:xfrm>
          <a:prstGeom prst="rect">
            <a:avLst/>
          </a:prstGeom>
        </p:spPr>
        <p:txBody>
          <a:bodyPr lIns="419100" tIns="419100" rIns="419100" bIns="419100" rtlCol="0" anchor="ctr"/>
          <a:lstStyle/>
          <a:p>
            <a:pPr algn="ctr">
              <a:lnSpc>
                <a:spcPts val="5599"/>
              </a:lnSpc>
            </a:pPr>
            <a:r>
              <a:rPr lang="nn-NO" sz="3999" b="1" noProof="0" dirty="0">
                <a:solidFill>
                  <a:srgbClr val="FFFFFF"/>
                </a:solidFill>
                <a:latin typeface="Calibri (MS) Bold"/>
                <a:ea typeface="Calibri (MS) Bold"/>
                <a:cs typeface="Calibri (MS) Bold"/>
                <a:sym typeface="Calibri (MS) Bold"/>
              </a:rPr>
              <a:t>Felles høgtlesing av artikkelen henta frå Store norske leksikon: https://snl.no/Stormfulle_høyder. Deretter individuell nærlesing og oppgåveløysing.</a:t>
            </a:r>
          </a:p>
          <a:p>
            <a:pPr algn="ctr">
              <a:lnSpc>
                <a:spcPts val="4479"/>
              </a:lnSpc>
            </a:pPr>
            <a:r>
              <a:rPr lang="nn-NO" sz="3199" noProof="0" dirty="0">
                <a:solidFill>
                  <a:srgbClr val="FFFFFF"/>
                </a:solidFill>
                <a:latin typeface="Calibri (MS)"/>
                <a:ea typeface="Calibri (MS)"/>
                <a:cs typeface="Calibri (MS)"/>
                <a:sym typeface="Calibri (MS)"/>
              </a:rPr>
              <a:t> </a:t>
            </a:r>
          </a:p>
          <a:p>
            <a:pPr algn="ctr">
              <a:lnSpc>
                <a:spcPts val="4899"/>
              </a:lnSpc>
            </a:pPr>
            <a:r>
              <a:rPr lang="nn-NO" sz="3499" b="1" noProof="0" dirty="0">
                <a:solidFill>
                  <a:srgbClr val="FFFFFF"/>
                </a:solidFill>
                <a:latin typeface="Calibri (MS) Bold"/>
                <a:ea typeface="Calibri (MS) Bold"/>
                <a:cs typeface="Calibri (MS) Bold"/>
                <a:sym typeface="Calibri (MS) Bold"/>
              </a:rPr>
              <a:t>Småskrivingsoppgåver</a:t>
            </a:r>
          </a:p>
          <a:p>
            <a:pPr marL="755641" lvl="1" indent="-377820" algn="l">
              <a:lnSpc>
                <a:spcPts val="4899"/>
              </a:lnSpc>
              <a:buAutoNum type="arabicPeriod"/>
            </a:pPr>
            <a:r>
              <a:rPr lang="nn-NO" sz="3499" noProof="0" dirty="0">
                <a:solidFill>
                  <a:srgbClr val="FFFFFF"/>
                </a:solidFill>
                <a:latin typeface="Calibri (MS)"/>
                <a:ea typeface="Calibri (MS)"/>
                <a:cs typeface="Calibri (MS)"/>
                <a:sym typeface="Calibri (MS)"/>
              </a:rPr>
              <a:t>Skriv eit avsnitt der du forklarar kva handlinga i romanen går ut på, kven som opptrer i romanen, og kva tematikken i romanen er.</a:t>
            </a:r>
          </a:p>
          <a:p>
            <a:pPr algn="l">
              <a:lnSpc>
                <a:spcPts val="4899"/>
              </a:lnSpc>
            </a:pPr>
            <a:endParaRPr lang="nn-NO" sz="3499" noProof="0" dirty="0">
              <a:solidFill>
                <a:srgbClr val="FFFFFF"/>
              </a:solidFill>
              <a:latin typeface="Calibri (MS)"/>
              <a:ea typeface="Calibri (MS)"/>
              <a:cs typeface="Calibri (MS)"/>
              <a:sym typeface="Calibri (MS)"/>
            </a:endParaRPr>
          </a:p>
          <a:p>
            <a:pPr marL="755641" lvl="1" indent="-377820" algn="l">
              <a:lnSpc>
                <a:spcPts val="4899"/>
              </a:lnSpc>
              <a:buAutoNum type="arabicPeriod"/>
            </a:pPr>
            <a:r>
              <a:rPr lang="nn-NO" sz="3499" noProof="0" dirty="0">
                <a:solidFill>
                  <a:srgbClr val="FFFFFF"/>
                </a:solidFill>
                <a:latin typeface="Calibri (MS)"/>
                <a:ea typeface="Calibri (MS)"/>
                <a:cs typeface="Calibri (MS)"/>
                <a:sym typeface="Calibri (MS)"/>
              </a:rPr>
              <a:t>Det står i artikkelen at </a:t>
            </a:r>
            <a:r>
              <a:rPr lang="nn-NO" sz="3499" i="1" noProof="0" dirty="0">
                <a:solidFill>
                  <a:srgbClr val="FFFFFF"/>
                </a:solidFill>
                <a:latin typeface="Calibri (MS) Italics"/>
                <a:ea typeface="Calibri (MS) Italics"/>
                <a:cs typeface="Calibri (MS) Italics"/>
                <a:sym typeface="Calibri (MS) Italics"/>
              </a:rPr>
              <a:t>Stormfulle høgder</a:t>
            </a:r>
            <a:r>
              <a:rPr lang="nn-NO" sz="3499" noProof="0" dirty="0">
                <a:solidFill>
                  <a:srgbClr val="FFFFFF"/>
                </a:solidFill>
                <a:latin typeface="Calibri (MS)"/>
                <a:ea typeface="Calibri (MS)"/>
                <a:cs typeface="Calibri (MS)"/>
                <a:sym typeface="Calibri (MS)"/>
              </a:rPr>
              <a:t> er ein historisk roman med klare gotiske element. Finn ut kva som kjenneteiknar gotiske romanar, og kvifor </a:t>
            </a:r>
            <a:r>
              <a:rPr lang="nn-NO" sz="3499" i="1" noProof="0" dirty="0">
                <a:solidFill>
                  <a:srgbClr val="FFFFFF"/>
                </a:solidFill>
                <a:latin typeface="Calibri (MS) Italics"/>
                <a:ea typeface="Calibri (MS) Italics"/>
                <a:cs typeface="Calibri (MS) Italics"/>
                <a:sym typeface="Calibri (MS) Italics"/>
              </a:rPr>
              <a:t>Stormfulle høgder</a:t>
            </a:r>
            <a:r>
              <a:rPr lang="nn-NO" sz="3499" noProof="0" dirty="0">
                <a:solidFill>
                  <a:srgbClr val="FFFFFF"/>
                </a:solidFill>
                <a:latin typeface="Calibri (MS)"/>
                <a:ea typeface="Calibri (MS)"/>
                <a:cs typeface="Calibri (MS)"/>
                <a:sym typeface="Calibri (MS)"/>
              </a:rPr>
              <a:t> ber moment i seg som er gotiske. </a:t>
            </a:r>
          </a:p>
          <a:p>
            <a:pPr algn="l">
              <a:lnSpc>
                <a:spcPts val="3919"/>
              </a:lnSpc>
            </a:pPr>
            <a:endParaRPr lang="nn-NO" sz="3499" noProof="0" dirty="0">
              <a:solidFill>
                <a:srgbClr val="FFFFFF"/>
              </a:solidFill>
              <a:latin typeface="Calibri (MS)"/>
              <a:ea typeface="Calibri (MS)"/>
              <a:cs typeface="Calibri (MS)"/>
              <a:sym typeface="Calibri (MS)"/>
            </a:endParaRPr>
          </a:p>
        </p:txBody>
      </p:sp>
      <p:sp>
        <p:nvSpPr>
          <p:cNvPr id="7" name="TextBox 7"/>
          <p:cNvSpPr txBox="1"/>
          <p:nvPr/>
        </p:nvSpPr>
        <p:spPr>
          <a:xfrm>
            <a:off x="879961" y="2752430"/>
            <a:ext cx="4246630" cy="4448175"/>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Kontekst: Vi gjer oss kjende med innhaldet i romanen ved å lese meir om han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335485" y="1442654"/>
            <a:ext cx="5671067" cy="7182027"/>
          </a:xfrm>
          <a:prstGeom prst="rect">
            <a:avLst/>
          </a:prstGeom>
          <a:solidFill>
            <a:srgbClr val="252629"/>
          </a:solidFill>
        </p:spPr>
        <p:txBody>
          <a:bodyPr/>
          <a:lstStyle/>
          <a:p>
            <a:endParaRPr lang="nn-NO" noProof="0" dirty="0"/>
          </a:p>
        </p:txBody>
      </p:sp>
      <p:grpSp>
        <p:nvGrpSpPr>
          <p:cNvPr id="4" name="Group 4"/>
          <p:cNvGrpSpPr/>
          <p:nvPr/>
        </p:nvGrpSpPr>
        <p:grpSpPr>
          <a:xfrm>
            <a:off x="6291707" y="1442654"/>
            <a:ext cx="11528186" cy="7182027"/>
            <a:chOff x="0" y="0"/>
            <a:chExt cx="3036230" cy="1891563"/>
          </a:xfrm>
        </p:grpSpPr>
        <p:sp>
          <p:nvSpPr>
            <p:cNvPr id="5" name="Freeform 5"/>
            <p:cNvSpPr/>
            <p:nvPr/>
          </p:nvSpPr>
          <p:spPr>
            <a:xfrm>
              <a:off x="0" y="0"/>
              <a:ext cx="3036230" cy="1891563"/>
            </a:xfrm>
            <a:custGeom>
              <a:avLst/>
              <a:gdLst/>
              <a:ahLst/>
              <a:cxnLst/>
              <a:rect l="l" t="t" r="r" b="b"/>
              <a:pathLst>
                <a:path w="3036230" h="1891563">
                  <a:moveTo>
                    <a:pt x="0" y="0"/>
                  </a:moveTo>
                  <a:lnTo>
                    <a:pt x="3036230" y="0"/>
                  </a:lnTo>
                  <a:lnTo>
                    <a:pt x="3036230" y="1891563"/>
                  </a:lnTo>
                  <a:lnTo>
                    <a:pt x="0" y="1891563"/>
                  </a:lnTo>
                  <a:close/>
                </a:path>
              </a:pathLst>
            </a:custGeom>
            <a:solidFill>
              <a:srgbClr val="55612D"/>
            </a:solidFill>
          </p:spPr>
          <p:txBody>
            <a:bodyPr/>
            <a:lstStyle/>
            <a:p>
              <a:endParaRPr lang="nn-NO" noProof="0" dirty="0"/>
            </a:p>
          </p:txBody>
        </p:sp>
        <p:sp>
          <p:nvSpPr>
            <p:cNvPr id="6" name="TextBox 6"/>
            <p:cNvSpPr txBox="1"/>
            <p:nvPr/>
          </p:nvSpPr>
          <p:spPr>
            <a:xfrm>
              <a:off x="0" y="-152400"/>
              <a:ext cx="3036230" cy="2043963"/>
            </a:xfrm>
            <a:prstGeom prst="rect">
              <a:avLst/>
            </a:prstGeom>
          </p:spPr>
          <p:txBody>
            <a:bodyPr lIns="419100" tIns="419100" rIns="419100" bIns="419100" rtlCol="0" anchor="ctr"/>
            <a:lstStyle/>
            <a:p>
              <a:pPr algn="l">
                <a:lnSpc>
                  <a:spcPts val="5039"/>
                </a:lnSpc>
              </a:pPr>
              <a:r>
                <a:rPr lang="nn-NO" sz="3599" noProof="0" dirty="0">
                  <a:solidFill>
                    <a:srgbClr val="FFFFFF"/>
                  </a:solidFill>
                  <a:latin typeface="Calibri (MS)"/>
                  <a:ea typeface="Calibri (MS)"/>
                  <a:cs typeface="Calibri (MS)"/>
                  <a:sym typeface="Calibri (MS)"/>
                </a:rPr>
                <a:t>3) «Dei sterke uttrykka for sosial og kjenslemessig konkurranse, og dei valdsame skifta frå kjærleik til hat og mistru, gjorde at ein del lesarar og kritikarar heilt frå starten meinte at romanen umogleg kunne vere skriven av ei kvinne.» (Sørbø, 2026). Ta utgangspunkt i sitatet og skriv eit avsnitt der du reflekterer over kva det seier om 1800-talet sitt syn på kvinner.</a:t>
              </a:r>
            </a:p>
          </p:txBody>
        </p:sp>
      </p:grpSp>
      <p:sp>
        <p:nvSpPr>
          <p:cNvPr id="7" name="TextBox 7"/>
          <p:cNvSpPr txBox="1"/>
          <p:nvPr/>
        </p:nvSpPr>
        <p:spPr>
          <a:xfrm>
            <a:off x="879961" y="2752430"/>
            <a:ext cx="4246630" cy="4448175"/>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Kontekst: Vi gjer oss kjende med innhaldet i romanen ved å lese meir om han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552486"/>
            <a:ext cx="16319565" cy="7182027"/>
          </a:xfrm>
          <a:prstGeom prst="rect">
            <a:avLst/>
          </a:prstGeom>
          <a:solidFill>
            <a:srgbClr val="252629"/>
          </a:solidFill>
        </p:spPr>
        <p:txBody>
          <a:bodyPr/>
          <a:lstStyle/>
          <a:p>
            <a:endParaRPr lang="nn-NO" noProof="0" dirty="0"/>
          </a:p>
        </p:txBody>
      </p:sp>
      <p:grpSp>
        <p:nvGrpSpPr>
          <p:cNvPr id="4" name="Group 4"/>
          <p:cNvGrpSpPr/>
          <p:nvPr/>
        </p:nvGrpSpPr>
        <p:grpSpPr>
          <a:xfrm>
            <a:off x="1871785" y="5026533"/>
            <a:ext cx="14910777" cy="3386240"/>
            <a:chOff x="0" y="0"/>
            <a:chExt cx="3927118" cy="891849"/>
          </a:xfrm>
        </p:grpSpPr>
        <p:sp>
          <p:nvSpPr>
            <p:cNvPr id="5" name="Freeform 5"/>
            <p:cNvSpPr/>
            <p:nvPr/>
          </p:nvSpPr>
          <p:spPr>
            <a:xfrm>
              <a:off x="0" y="0"/>
              <a:ext cx="3927118" cy="891849"/>
            </a:xfrm>
            <a:custGeom>
              <a:avLst/>
              <a:gdLst/>
              <a:ahLst/>
              <a:cxnLst/>
              <a:rect l="l" t="t" r="r" b="b"/>
              <a:pathLst>
                <a:path w="3927118" h="891849">
                  <a:moveTo>
                    <a:pt x="0" y="0"/>
                  </a:moveTo>
                  <a:lnTo>
                    <a:pt x="3927118" y="0"/>
                  </a:lnTo>
                  <a:lnTo>
                    <a:pt x="3927118" y="891849"/>
                  </a:lnTo>
                  <a:lnTo>
                    <a:pt x="0" y="891849"/>
                  </a:lnTo>
                  <a:close/>
                </a:path>
              </a:pathLst>
            </a:custGeom>
            <a:solidFill>
              <a:srgbClr val="55612D"/>
            </a:solidFill>
          </p:spPr>
          <p:txBody>
            <a:bodyPr/>
            <a:lstStyle/>
            <a:p>
              <a:endParaRPr lang="nn-NO" noProof="0" dirty="0"/>
            </a:p>
          </p:txBody>
        </p:sp>
        <p:sp>
          <p:nvSpPr>
            <p:cNvPr id="6" name="TextBox 6"/>
            <p:cNvSpPr txBox="1"/>
            <p:nvPr/>
          </p:nvSpPr>
          <p:spPr>
            <a:xfrm>
              <a:off x="0" y="-133350"/>
              <a:ext cx="3927118" cy="1025199"/>
            </a:xfrm>
            <a:prstGeom prst="rect">
              <a:avLst/>
            </a:prstGeom>
          </p:spPr>
          <p:txBody>
            <a:bodyPr lIns="50800" tIns="50800" rIns="50800" bIns="50800" rtlCol="0" anchor="ctr"/>
            <a:lstStyle/>
            <a:p>
              <a:pPr algn="ctr">
                <a:lnSpc>
                  <a:spcPts val="4619"/>
                </a:lnSpc>
              </a:pPr>
              <a:endParaRPr lang="nn-NO" noProof="0" dirty="0"/>
            </a:p>
            <a:p>
              <a:pPr algn="ctr">
                <a:lnSpc>
                  <a:spcPts val="4619"/>
                </a:lnSpc>
              </a:pPr>
              <a:r>
                <a:rPr lang="nn-NO" sz="3299" noProof="0" dirty="0">
                  <a:solidFill>
                    <a:srgbClr val="FFFFFF"/>
                  </a:solidFill>
                  <a:latin typeface="Calibri (MS)"/>
                  <a:ea typeface="Calibri (MS)"/>
                  <a:cs typeface="Calibri (MS)"/>
                  <a:sym typeface="Calibri (MS)"/>
                </a:rPr>
                <a:t> </a:t>
              </a:r>
            </a:p>
            <a:p>
              <a:pPr algn="ctr">
                <a:lnSpc>
                  <a:spcPts val="4619"/>
                </a:lnSpc>
              </a:pPr>
              <a:endParaRPr lang="nn-NO" sz="3299" noProof="0" dirty="0">
                <a:solidFill>
                  <a:srgbClr val="FFFFFF"/>
                </a:solidFill>
                <a:latin typeface="Calibri (MS)"/>
                <a:ea typeface="Calibri (MS)"/>
                <a:cs typeface="Calibri (MS)"/>
                <a:sym typeface="Calibri (MS)"/>
              </a:endParaRPr>
            </a:p>
            <a:p>
              <a:pPr algn="ctr">
                <a:lnSpc>
                  <a:spcPts val="4619"/>
                </a:lnSpc>
              </a:pPr>
              <a:endParaRPr lang="nn-NO" sz="3299" noProof="0" dirty="0">
                <a:solidFill>
                  <a:srgbClr val="FFFFFF"/>
                </a:solidFill>
                <a:latin typeface="Calibri (MS)"/>
                <a:ea typeface="Calibri (MS)"/>
                <a:cs typeface="Calibri (MS)"/>
                <a:sym typeface="Calibri (MS)"/>
              </a:endParaRPr>
            </a:p>
          </p:txBody>
        </p:sp>
      </p:grpSp>
      <p:sp>
        <p:nvSpPr>
          <p:cNvPr id="7" name="TextBox 7"/>
          <p:cNvSpPr txBox="1"/>
          <p:nvPr/>
        </p:nvSpPr>
        <p:spPr>
          <a:xfrm>
            <a:off x="2170185" y="1930908"/>
            <a:ext cx="14036595" cy="6096000"/>
          </a:xfrm>
          <a:prstGeom prst="rect">
            <a:avLst/>
          </a:prstGeom>
        </p:spPr>
        <p:txBody>
          <a:bodyPr lIns="0" tIns="0" rIns="0" bIns="0" rtlCol="0" anchor="t">
            <a:spAutoFit/>
          </a:bodyPr>
          <a:lstStyle/>
          <a:p>
            <a:pPr algn="ctr">
              <a:lnSpc>
                <a:spcPts val="5351"/>
              </a:lnSpc>
            </a:pPr>
            <a:r>
              <a:rPr lang="nn-NO" sz="4459" noProof="0" dirty="0" err="1">
                <a:solidFill>
                  <a:srgbClr val="FFFFFF"/>
                </a:solidFill>
                <a:latin typeface="Times New Roman MT Condensed"/>
                <a:ea typeface="Times New Roman MT Condensed"/>
                <a:cs typeface="Times New Roman MT Condensed"/>
                <a:sym typeface="Times New Roman MT Condensed"/>
              </a:rPr>
              <a:t>Charli</a:t>
            </a:r>
            <a:r>
              <a:rPr lang="nn-NO" sz="4459" noProof="0" dirty="0">
                <a:solidFill>
                  <a:srgbClr val="FFFFFF"/>
                </a:solidFill>
                <a:latin typeface="Times New Roman MT Condensed"/>
                <a:ea typeface="Times New Roman MT Condensed"/>
                <a:cs typeface="Times New Roman MT Condensed"/>
                <a:sym typeface="Times New Roman MT Condensed"/>
              </a:rPr>
              <a:t> XCX har laga albumet til filmen </a:t>
            </a:r>
            <a:r>
              <a:rPr lang="nn-NO" sz="4459" i="1" noProof="0" dirty="0" err="1">
                <a:solidFill>
                  <a:srgbClr val="FFFFFF"/>
                </a:solidFill>
                <a:latin typeface="Times New Roman MT Condensed Italics"/>
                <a:ea typeface="Times New Roman MT Condensed Italics"/>
                <a:cs typeface="Times New Roman MT Condensed Italics"/>
                <a:sym typeface="Times New Roman MT Condensed Italics"/>
              </a:rPr>
              <a:t>Wuthering</a:t>
            </a:r>
            <a:r>
              <a:rPr lang="nn-NO" sz="4459"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4459" i="1" noProof="0" dirty="0" err="1">
                <a:solidFill>
                  <a:srgbClr val="FFFFFF"/>
                </a:solidFill>
                <a:latin typeface="Times New Roman MT Condensed Italics"/>
                <a:ea typeface="Times New Roman MT Condensed Italics"/>
                <a:cs typeface="Times New Roman MT Condensed Italics"/>
                <a:sym typeface="Times New Roman MT Condensed Italics"/>
              </a:rPr>
              <a:t>Heights</a:t>
            </a:r>
            <a:r>
              <a:rPr lang="nn-NO" sz="4459" noProof="0" dirty="0">
                <a:solidFill>
                  <a:srgbClr val="FFFFFF"/>
                </a:solidFill>
                <a:latin typeface="Times New Roman MT Condensed"/>
                <a:ea typeface="Times New Roman MT Condensed"/>
                <a:cs typeface="Times New Roman MT Condensed"/>
                <a:sym typeface="Times New Roman MT Condensed"/>
              </a:rPr>
              <a:t> (2026). I teksten «Estetikk, takk» (Klassekampen 13.02.2026) skriv Frida Fliflet at </a:t>
            </a:r>
            <a:r>
              <a:rPr lang="nn-NO" sz="4459" noProof="0" dirty="0" err="1">
                <a:solidFill>
                  <a:srgbClr val="FFFFFF"/>
                </a:solidFill>
                <a:latin typeface="Times New Roman MT Condensed"/>
                <a:ea typeface="Times New Roman MT Condensed"/>
                <a:cs typeface="Times New Roman MT Condensed"/>
                <a:sym typeface="Times New Roman MT Condensed"/>
              </a:rPr>
              <a:t>Charli</a:t>
            </a:r>
            <a:r>
              <a:rPr lang="nn-NO" sz="4459" noProof="0" dirty="0">
                <a:solidFill>
                  <a:srgbClr val="FFFFFF"/>
                </a:solidFill>
                <a:latin typeface="Times New Roman MT Condensed"/>
                <a:ea typeface="Times New Roman MT Condensed"/>
                <a:cs typeface="Times New Roman MT Condensed"/>
                <a:sym typeface="Times New Roman MT Condensed"/>
              </a:rPr>
              <a:t> XCX sin song «House» med John </a:t>
            </a:r>
            <a:r>
              <a:rPr lang="nn-NO" sz="4459" noProof="0" dirty="0" err="1">
                <a:solidFill>
                  <a:srgbClr val="FFFFFF"/>
                </a:solidFill>
                <a:latin typeface="Times New Roman MT Condensed"/>
                <a:ea typeface="Times New Roman MT Condensed"/>
                <a:cs typeface="Times New Roman MT Condensed"/>
                <a:sym typeface="Times New Roman MT Condensed"/>
              </a:rPr>
              <a:t>Cane</a:t>
            </a:r>
            <a:r>
              <a:rPr lang="nn-NO" sz="4459" noProof="0" dirty="0">
                <a:solidFill>
                  <a:srgbClr val="FFFFFF"/>
                </a:solidFill>
                <a:latin typeface="Times New Roman MT Condensed"/>
                <a:ea typeface="Times New Roman MT Condensed"/>
                <a:cs typeface="Times New Roman MT Condensed"/>
                <a:sym typeface="Times New Roman MT Condensed"/>
              </a:rPr>
              <a:t> er eit godt eksempel på moderne gotikk i 2026. </a:t>
            </a:r>
          </a:p>
          <a:p>
            <a:pPr algn="ctr">
              <a:lnSpc>
                <a:spcPts val="5351"/>
              </a:lnSpc>
            </a:pPr>
            <a:endParaRPr lang="nn-NO" sz="4459" noProof="0" dirty="0">
              <a:solidFill>
                <a:srgbClr val="FFFFFF"/>
              </a:solidFill>
              <a:latin typeface="Times New Roman MT Condensed"/>
              <a:ea typeface="Times New Roman MT Condensed"/>
              <a:cs typeface="Times New Roman MT Condensed"/>
              <a:sym typeface="Times New Roman MT Condensed"/>
            </a:endParaRPr>
          </a:p>
          <a:p>
            <a:pPr algn="ctr">
              <a:lnSpc>
                <a:spcPts val="4152"/>
              </a:lnSpc>
            </a:pPr>
            <a:r>
              <a:rPr lang="nn-NO" sz="3460" noProof="0" dirty="0">
                <a:solidFill>
                  <a:srgbClr val="FFFFFF"/>
                </a:solidFill>
                <a:latin typeface="Calibri (MS)"/>
                <a:ea typeface="Calibri (MS)"/>
                <a:cs typeface="Calibri (MS)"/>
                <a:sym typeface="Calibri (MS)"/>
              </a:rPr>
              <a:t>«</a:t>
            </a:r>
            <a:r>
              <a:rPr lang="nn-NO" sz="3460" noProof="0" dirty="0" err="1">
                <a:solidFill>
                  <a:srgbClr val="FFFFFF"/>
                </a:solidFill>
                <a:latin typeface="Calibri (MS)"/>
                <a:ea typeface="Calibri (MS)"/>
                <a:cs typeface="Calibri (MS)"/>
                <a:sym typeface="Calibri (MS)"/>
              </a:rPr>
              <a:t>Charli</a:t>
            </a:r>
            <a:r>
              <a:rPr lang="nn-NO" sz="3460" noProof="0" dirty="0">
                <a:solidFill>
                  <a:srgbClr val="FFFFFF"/>
                </a:solidFill>
                <a:latin typeface="Calibri (MS)"/>
                <a:ea typeface="Calibri (MS)"/>
                <a:cs typeface="Calibri (MS)"/>
                <a:sym typeface="Calibri (MS)"/>
              </a:rPr>
              <a:t> og </a:t>
            </a:r>
            <a:r>
              <a:rPr lang="nn-NO" sz="3460" noProof="0" dirty="0" err="1">
                <a:solidFill>
                  <a:srgbClr val="FFFFFF"/>
                </a:solidFill>
                <a:latin typeface="Calibri (MS)"/>
                <a:ea typeface="Calibri (MS)"/>
                <a:cs typeface="Calibri (MS)"/>
                <a:sym typeface="Calibri (MS)"/>
              </a:rPr>
              <a:t>Cale</a:t>
            </a:r>
            <a:r>
              <a:rPr lang="nn-NO" sz="3460" noProof="0" dirty="0">
                <a:solidFill>
                  <a:srgbClr val="FFFFFF"/>
                </a:solidFill>
                <a:latin typeface="Calibri (MS)"/>
                <a:ea typeface="Calibri (MS)"/>
                <a:cs typeface="Calibri (MS)"/>
                <a:sym typeface="Calibri (MS)"/>
              </a:rPr>
              <a:t> låner </a:t>
            </a:r>
            <a:r>
              <a:rPr lang="nn-NO" sz="3460" noProof="0" dirty="0" err="1">
                <a:solidFill>
                  <a:srgbClr val="FFFFFF"/>
                </a:solidFill>
                <a:latin typeface="Calibri (MS)"/>
                <a:ea typeface="Calibri (MS)"/>
                <a:cs typeface="Calibri (MS)"/>
                <a:sym typeface="Calibri (MS)"/>
              </a:rPr>
              <a:t>ikke</a:t>
            </a:r>
            <a:r>
              <a:rPr lang="nn-NO" sz="3460" noProof="0" dirty="0">
                <a:solidFill>
                  <a:srgbClr val="FFFFFF"/>
                </a:solidFill>
                <a:latin typeface="Calibri (MS)"/>
                <a:ea typeface="Calibri (MS)"/>
                <a:cs typeface="Calibri (MS)"/>
                <a:sym typeface="Calibri (MS)"/>
              </a:rPr>
              <a:t> </a:t>
            </a:r>
            <a:r>
              <a:rPr lang="nn-NO" sz="3460" noProof="0" dirty="0" err="1">
                <a:solidFill>
                  <a:srgbClr val="FFFFFF"/>
                </a:solidFill>
                <a:latin typeface="Calibri (MS)"/>
                <a:ea typeface="Calibri (MS)"/>
                <a:cs typeface="Calibri (MS)"/>
                <a:sym typeface="Calibri (MS)"/>
              </a:rPr>
              <a:t>bare</a:t>
            </a:r>
            <a:r>
              <a:rPr lang="nn-NO" sz="3460" noProof="0" dirty="0">
                <a:solidFill>
                  <a:srgbClr val="FFFFFF"/>
                </a:solidFill>
                <a:latin typeface="Calibri (MS)"/>
                <a:ea typeface="Calibri (MS)"/>
                <a:cs typeface="Calibri (MS)"/>
                <a:sym typeface="Calibri (MS)"/>
              </a:rPr>
              <a:t> </a:t>
            </a:r>
            <a:r>
              <a:rPr lang="nn-NO" sz="3460" i="1" noProof="0" dirty="0" err="1">
                <a:solidFill>
                  <a:srgbClr val="FFFFFF"/>
                </a:solidFill>
                <a:latin typeface="Calibri (MS) Italics"/>
                <a:ea typeface="Calibri (MS) Italics"/>
                <a:cs typeface="Calibri (MS) Italics"/>
                <a:sym typeface="Calibri (MS) Italics"/>
              </a:rPr>
              <a:t>vibes</a:t>
            </a:r>
            <a:r>
              <a:rPr lang="nn-NO" sz="3460" noProof="0" dirty="0">
                <a:solidFill>
                  <a:srgbClr val="FFFFFF"/>
                </a:solidFill>
                <a:latin typeface="Calibri (MS)"/>
                <a:ea typeface="Calibri (MS)"/>
                <a:cs typeface="Calibri (MS)"/>
                <a:sym typeface="Calibri (MS)"/>
              </a:rPr>
              <a:t>: Gotikken </a:t>
            </a:r>
            <a:r>
              <a:rPr lang="nn-NO" sz="3460" noProof="0" dirty="0" err="1">
                <a:solidFill>
                  <a:srgbClr val="FFFFFF"/>
                </a:solidFill>
                <a:latin typeface="Calibri (MS)"/>
                <a:ea typeface="Calibri (MS)"/>
                <a:cs typeface="Calibri (MS)"/>
                <a:sym typeface="Calibri (MS)"/>
              </a:rPr>
              <a:t>speiles</a:t>
            </a:r>
            <a:r>
              <a:rPr lang="nn-NO" sz="3460" noProof="0" dirty="0">
                <a:solidFill>
                  <a:srgbClr val="FFFFFF"/>
                </a:solidFill>
                <a:latin typeface="Calibri (MS)"/>
                <a:ea typeface="Calibri (MS)"/>
                <a:cs typeface="Calibri (MS)"/>
                <a:sym typeface="Calibri (MS)"/>
              </a:rPr>
              <a:t> i tonalitet, instrumentering og faktisk </a:t>
            </a:r>
            <a:r>
              <a:rPr lang="nn-NO" sz="3460" noProof="0" dirty="0" err="1">
                <a:solidFill>
                  <a:srgbClr val="FFFFFF"/>
                </a:solidFill>
                <a:latin typeface="Calibri (MS)"/>
                <a:ea typeface="Calibri (MS)"/>
                <a:cs typeface="Calibri (MS)"/>
                <a:sym typeface="Calibri (MS)"/>
              </a:rPr>
              <a:t>tekstlig</a:t>
            </a:r>
            <a:r>
              <a:rPr lang="nn-NO" sz="3460" noProof="0" dirty="0">
                <a:solidFill>
                  <a:srgbClr val="FFFFFF"/>
                </a:solidFill>
                <a:latin typeface="Calibri (MS)"/>
                <a:ea typeface="Calibri (MS)"/>
                <a:cs typeface="Calibri (MS)"/>
                <a:sym typeface="Calibri (MS)"/>
              </a:rPr>
              <a:t> </a:t>
            </a:r>
            <a:r>
              <a:rPr lang="nn-NO" sz="3460" noProof="0" dirty="0" err="1">
                <a:solidFill>
                  <a:srgbClr val="FFFFFF"/>
                </a:solidFill>
                <a:latin typeface="Calibri (MS)"/>
                <a:ea typeface="Calibri (MS)"/>
                <a:cs typeface="Calibri (MS)"/>
                <a:sym typeface="Calibri (MS)"/>
              </a:rPr>
              <a:t>innhold</a:t>
            </a:r>
            <a:r>
              <a:rPr lang="nn-NO" sz="3460" noProof="0" dirty="0">
                <a:solidFill>
                  <a:srgbClr val="FFFFFF"/>
                </a:solidFill>
                <a:latin typeface="Calibri (MS)"/>
                <a:ea typeface="Calibri (MS)"/>
                <a:cs typeface="Calibri (MS)"/>
                <a:sym typeface="Calibri (MS)"/>
              </a:rPr>
              <a:t>. Huset er tross alt et nøkkelsymbol i gotiske </a:t>
            </a:r>
            <a:r>
              <a:rPr lang="nn-NO" sz="3460" noProof="0" dirty="0" err="1">
                <a:solidFill>
                  <a:srgbClr val="FFFFFF"/>
                </a:solidFill>
                <a:latin typeface="Calibri (MS)"/>
                <a:ea typeface="Calibri (MS)"/>
                <a:cs typeface="Calibri (MS)"/>
                <a:sym typeface="Calibri (MS)"/>
              </a:rPr>
              <a:t>fortellinger</a:t>
            </a:r>
            <a:r>
              <a:rPr lang="nn-NO" sz="3460" noProof="0" dirty="0">
                <a:solidFill>
                  <a:srgbClr val="FFFFFF"/>
                </a:solidFill>
                <a:latin typeface="Calibri (MS)"/>
                <a:ea typeface="Calibri (MS)"/>
                <a:cs typeface="Calibri (MS)"/>
                <a:sym typeface="Calibri (MS)"/>
              </a:rPr>
              <a:t>. Vi vet </a:t>
            </a:r>
            <a:r>
              <a:rPr lang="nn-NO" sz="3460" noProof="0" dirty="0" err="1">
                <a:solidFill>
                  <a:srgbClr val="FFFFFF"/>
                </a:solidFill>
                <a:latin typeface="Calibri (MS)"/>
                <a:ea typeface="Calibri (MS)"/>
                <a:cs typeface="Calibri (MS)"/>
                <a:sym typeface="Calibri (MS)"/>
              </a:rPr>
              <a:t>ikke</a:t>
            </a:r>
            <a:r>
              <a:rPr lang="nn-NO" sz="3460" noProof="0" dirty="0">
                <a:solidFill>
                  <a:srgbClr val="FFFFFF"/>
                </a:solidFill>
                <a:latin typeface="Calibri (MS)"/>
                <a:ea typeface="Calibri (MS)"/>
                <a:cs typeface="Calibri (MS)"/>
                <a:sym typeface="Calibri (MS)"/>
              </a:rPr>
              <a:t> </a:t>
            </a:r>
            <a:r>
              <a:rPr lang="nn-NO" sz="3460" i="1" noProof="0" dirty="0" err="1">
                <a:solidFill>
                  <a:srgbClr val="FFFFFF"/>
                </a:solidFill>
                <a:latin typeface="Calibri (MS) Italics"/>
                <a:ea typeface="Calibri (MS) Italics"/>
                <a:cs typeface="Calibri (MS) Italics"/>
                <a:sym typeface="Calibri (MS) Italics"/>
              </a:rPr>
              <a:t>hva</a:t>
            </a:r>
            <a:r>
              <a:rPr lang="nn-NO" sz="3460" i="1" noProof="0" dirty="0">
                <a:solidFill>
                  <a:srgbClr val="FFFFFF"/>
                </a:solidFill>
                <a:latin typeface="Calibri (MS) Italics"/>
                <a:ea typeface="Calibri (MS) Italics"/>
                <a:cs typeface="Calibri (MS) Italics"/>
                <a:sym typeface="Calibri (MS) Italics"/>
              </a:rPr>
              <a:t> </a:t>
            </a:r>
            <a:r>
              <a:rPr lang="nn-NO" sz="3460" noProof="0" dirty="0">
                <a:solidFill>
                  <a:srgbClr val="FFFFFF"/>
                </a:solidFill>
                <a:latin typeface="Calibri (MS)"/>
                <a:ea typeface="Calibri (MS)"/>
                <a:cs typeface="Calibri (MS)"/>
                <a:sym typeface="Calibri (MS)"/>
              </a:rPr>
              <a:t>som er skummelt i dette huset, og nettopp derfor er det skummelt. Heller enn å prøve å definere gotisk med ord, kan «House» tale for seg. </a:t>
            </a:r>
            <a:r>
              <a:rPr lang="nn-NO" sz="3460" i="1" noProof="0" dirty="0">
                <a:solidFill>
                  <a:srgbClr val="FFFFFF"/>
                </a:solidFill>
                <a:latin typeface="Calibri (MS) Italics"/>
                <a:ea typeface="Calibri (MS) Italics"/>
                <a:cs typeface="Calibri (MS) Italics"/>
                <a:sym typeface="Calibri (MS) Italics"/>
              </a:rPr>
              <a:t>Sånn </a:t>
            </a:r>
            <a:r>
              <a:rPr lang="nn-NO" sz="3460" noProof="0" dirty="0" err="1">
                <a:solidFill>
                  <a:srgbClr val="FFFFFF"/>
                </a:solidFill>
                <a:latin typeface="Calibri (MS)"/>
                <a:ea typeface="Calibri (MS)"/>
                <a:cs typeface="Calibri (MS)"/>
                <a:sym typeface="Calibri (MS)"/>
              </a:rPr>
              <a:t>høres</a:t>
            </a:r>
            <a:r>
              <a:rPr lang="nn-NO" sz="3460" noProof="0" dirty="0">
                <a:solidFill>
                  <a:srgbClr val="FFFFFF"/>
                </a:solidFill>
                <a:latin typeface="Calibri (MS)"/>
                <a:ea typeface="Calibri (MS)"/>
                <a:cs typeface="Calibri (MS)"/>
                <a:sym typeface="Calibri (MS)"/>
              </a:rPr>
              <a:t> gotisk ut.» (Fliflet, 2026)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335485" y="329632"/>
            <a:ext cx="5891820" cy="9584215"/>
          </a:xfrm>
          <a:prstGeom prst="rect">
            <a:avLst/>
          </a:prstGeom>
          <a:solidFill>
            <a:srgbClr val="252629"/>
          </a:solidFill>
        </p:spPr>
        <p:txBody>
          <a:bodyPr/>
          <a:lstStyle/>
          <a:p>
            <a:endParaRPr lang="nn-NO" noProof="0" dirty="0"/>
          </a:p>
        </p:txBody>
      </p:sp>
      <p:sp>
        <p:nvSpPr>
          <p:cNvPr id="4" name="TextBox 4"/>
          <p:cNvSpPr txBox="1"/>
          <p:nvPr/>
        </p:nvSpPr>
        <p:spPr>
          <a:xfrm>
            <a:off x="335485" y="876300"/>
            <a:ext cx="5626917" cy="8820150"/>
          </a:xfrm>
          <a:prstGeom prst="rect">
            <a:avLst/>
          </a:prstGeom>
        </p:spPr>
        <p:txBody>
          <a:bodyPr lIns="0" tIns="0" rIns="0" bIns="0" rtlCol="0" anchor="t">
            <a:spAutoFit/>
          </a:bodyPr>
          <a:lstStyle/>
          <a:p>
            <a:pPr algn="ctr">
              <a:lnSpc>
                <a:spcPts val="3480"/>
              </a:lnSpc>
            </a:pPr>
            <a:r>
              <a:rPr lang="nn-NO" sz="2900" b="1" noProof="0" dirty="0">
                <a:solidFill>
                  <a:srgbClr val="FFFFFF"/>
                </a:solidFill>
                <a:latin typeface="Times New Roman MT Condensed Bold"/>
                <a:ea typeface="Times New Roman MT Condensed Bold"/>
                <a:cs typeface="Times New Roman MT Condensed Bold"/>
                <a:sym typeface="Times New Roman MT Condensed Bold"/>
              </a:rPr>
              <a:t>Samtaleoppgåver </a:t>
            </a:r>
          </a:p>
          <a:p>
            <a:pPr marL="626167" lvl="1" indent="-313084" algn="l">
              <a:lnSpc>
                <a:spcPts val="3480"/>
              </a:lnSpc>
              <a:buAutoNum type="arabicPeriod"/>
            </a:pPr>
            <a:r>
              <a:rPr lang="nn-NO" sz="2900" noProof="0" dirty="0">
                <a:solidFill>
                  <a:srgbClr val="FFFFFF"/>
                </a:solidFill>
                <a:latin typeface="Times New Roman MT Condensed"/>
                <a:ea typeface="Times New Roman MT Condensed"/>
                <a:cs typeface="Times New Roman MT Condensed"/>
                <a:sym typeface="Times New Roman MT Condensed"/>
              </a:rPr>
              <a:t>Korleis formidlar musikkvideoen og songen «House» det gotiske, synest de?</a:t>
            </a:r>
          </a:p>
          <a:p>
            <a:pPr algn="l">
              <a:lnSpc>
                <a:spcPts val="3480"/>
              </a:lnSpc>
            </a:pPr>
            <a:endParaRPr lang="nn-NO" sz="2900" noProof="0" dirty="0">
              <a:solidFill>
                <a:srgbClr val="FFFFFF"/>
              </a:solidFill>
              <a:latin typeface="Times New Roman MT Condensed"/>
              <a:ea typeface="Times New Roman MT Condensed"/>
              <a:cs typeface="Times New Roman MT Condensed"/>
              <a:sym typeface="Times New Roman MT Condensed"/>
            </a:endParaRPr>
          </a:p>
          <a:p>
            <a:pPr marL="626167" lvl="1" indent="-313084" algn="l">
              <a:lnSpc>
                <a:spcPts val="3480"/>
              </a:lnSpc>
              <a:buAutoNum type="arabicPeriod"/>
            </a:pPr>
            <a:r>
              <a:rPr lang="nn-NO" sz="2900" noProof="0" dirty="0">
                <a:solidFill>
                  <a:srgbClr val="FFFFFF"/>
                </a:solidFill>
                <a:latin typeface="Times New Roman MT Condensed"/>
                <a:ea typeface="Times New Roman MT Condensed"/>
                <a:cs typeface="Times New Roman MT Condensed"/>
                <a:sym typeface="Times New Roman MT Condensed"/>
              </a:rPr>
              <a:t>Opplever de noko av det mørke og dystre i gotikken som litt forlokkande, eller er det meir fråstøytande?  Grunngje synspunkta dykkar.</a:t>
            </a:r>
          </a:p>
          <a:p>
            <a:pPr algn="l">
              <a:lnSpc>
                <a:spcPts val="3480"/>
              </a:lnSpc>
            </a:pPr>
            <a:endParaRPr lang="nn-NO" sz="2900" noProof="0" dirty="0">
              <a:solidFill>
                <a:srgbClr val="FFFFFF"/>
              </a:solidFill>
              <a:latin typeface="Times New Roman MT Condensed"/>
              <a:ea typeface="Times New Roman MT Condensed"/>
              <a:cs typeface="Times New Roman MT Condensed"/>
              <a:sym typeface="Times New Roman MT Condensed"/>
            </a:endParaRPr>
          </a:p>
          <a:p>
            <a:pPr marL="626167" lvl="1" indent="-313084" algn="l">
              <a:lnSpc>
                <a:spcPts val="3480"/>
              </a:lnSpc>
              <a:buAutoNum type="arabicPeriod"/>
            </a:pPr>
            <a:r>
              <a:rPr lang="nn-NO" sz="2900" noProof="0" dirty="0">
                <a:solidFill>
                  <a:srgbClr val="FFFFFF"/>
                </a:solidFill>
                <a:latin typeface="Times New Roman MT Condensed"/>
                <a:ea typeface="Times New Roman MT Condensed"/>
                <a:cs typeface="Times New Roman MT Condensed"/>
                <a:sym typeface="Times New Roman MT Condensed"/>
              </a:rPr>
              <a:t>Litteraturvitaren P. </a:t>
            </a:r>
            <a:r>
              <a:rPr lang="nn-NO" sz="2900" noProof="0" dirty="0" err="1">
                <a:solidFill>
                  <a:srgbClr val="FFFFFF"/>
                </a:solidFill>
                <a:latin typeface="Times New Roman MT Condensed"/>
                <a:ea typeface="Times New Roman MT Condensed"/>
                <a:cs typeface="Times New Roman MT Condensed"/>
                <a:sym typeface="Times New Roman MT Condensed"/>
              </a:rPr>
              <a:t>Prasantham</a:t>
            </a:r>
            <a:r>
              <a:rPr lang="nn-NO" sz="2900" noProof="0" dirty="0">
                <a:solidFill>
                  <a:srgbClr val="FFFFFF"/>
                </a:solidFill>
                <a:latin typeface="Times New Roman MT Condensed"/>
                <a:ea typeface="Times New Roman MT Condensed"/>
                <a:cs typeface="Times New Roman MT Condensed"/>
                <a:sym typeface="Times New Roman MT Condensed"/>
              </a:rPr>
              <a:t> skriv at den gotiske romanen «</a:t>
            </a:r>
            <a:r>
              <a:rPr lang="nn-NO" sz="2900" noProof="0" dirty="0" err="1">
                <a:solidFill>
                  <a:srgbClr val="FFFFFF"/>
                </a:solidFill>
                <a:latin typeface="Times New Roman MT Condensed"/>
                <a:ea typeface="Times New Roman MT Condensed"/>
                <a:cs typeface="Times New Roman MT Condensed"/>
                <a:sym typeface="Times New Roman MT Condensed"/>
              </a:rPr>
              <a:t>delves</a:t>
            </a:r>
            <a:r>
              <a:rPr lang="nn-NO" sz="2900" noProof="0" dirty="0">
                <a:solidFill>
                  <a:srgbClr val="FFFFFF"/>
                </a:solidFill>
                <a:latin typeface="Times New Roman MT Condensed"/>
                <a:ea typeface="Times New Roman MT Condensed"/>
                <a:cs typeface="Times New Roman MT Condensed"/>
                <a:sym typeface="Times New Roman MT Condensed"/>
              </a:rPr>
              <a:t> </a:t>
            </a:r>
            <a:r>
              <a:rPr lang="nn-NO" sz="2900" noProof="0" dirty="0" err="1">
                <a:solidFill>
                  <a:srgbClr val="FFFFFF"/>
                </a:solidFill>
                <a:latin typeface="Times New Roman MT Condensed"/>
                <a:ea typeface="Times New Roman MT Condensed"/>
                <a:cs typeface="Times New Roman MT Condensed"/>
                <a:sym typeface="Times New Roman MT Condensed"/>
              </a:rPr>
              <a:t>into</a:t>
            </a:r>
            <a:r>
              <a:rPr lang="nn-NO" sz="2900" noProof="0" dirty="0">
                <a:solidFill>
                  <a:srgbClr val="FFFFFF"/>
                </a:solidFill>
                <a:latin typeface="Times New Roman MT Condensed"/>
                <a:ea typeface="Times New Roman MT Condensed"/>
                <a:cs typeface="Times New Roman MT Condensed"/>
                <a:sym typeface="Times New Roman MT Condensed"/>
              </a:rPr>
              <a:t> </a:t>
            </a:r>
            <a:r>
              <a:rPr lang="nn-NO" sz="2900" noProof="0" dirty="0" err="1">
                <a:solidFill>
                  <a:srgbClr val="FFFFFF"/>
                </a:solidFill>
                <a:latin typeface="Times New Roman MT Condensed"/>
                <a:ea typeface="Times New Roman MT Condensed"/>
                <a:cs typeface="Times New Roman MT Condensed"/>
                <a:sym typeface="Times New Roman MT Condensed"/>
              </a:rPr>
              <a:t>the</a:t>
            </a:r>
            <a:r>
              <a:rPr lang="nn-NO" sz="2900" noProof="0" dirty="0">
                <a:solidFill>
                  <a:srgbClr val="FFFFFF"/>
                </a:solidFill>
                <a:latin typeface="Times New Roman MT Condensed"/>
                <a:ea typeface="Times New Roman MT Condensed"/>
                <a:cs typeface="Times New Roman MT Condensed"/>
                <a:sym typeface="Times New Roman MT Condensed"/>
              </a:rPr>
              <a:t> </a:t>
            </a:r>
            <a:r>
              <a:rPr lang="nn-NO" sz="2900" noProof="0" dirty="0" err="1">
                <a:solidFill>
                  <a:srgbClr val="FFFFFF"/>
                </a:solidFill>
                <a:latin typeface="Times New Roman MT Condensed"/>
                <a:ea typeface="Times New Roman MT Condensed"/>
                <a:cs typeface="Times New Roman MT Condensed"/>
                <a:sym typeface="Times New Roman MT Condensed"/>
              </a:rPr>
              <a:t>darkest</a:t>
            </a:r>
            <a:r>
              <a:rPr lang="nn-NO" sz="2900" noProof="0" dirty="0">
                <a:solidFill>
                  <a:srgbClr val="FFFFFF"/>
                </a:solidFill>
                <a:latin typeface="Times New Roman MT Condensed"/>
                <a:ea typeface="Times New Roman MT Condensed"/>
                <a:cs typeface="Times New Roman MT Condensed"/>
                <a:sym typeface="Times New Roman MT Condensed"/>
              </a:rPr>
              <a:t> </a:t>
            </a:r>
            <a:r>
              <a:rPr lang="nn-NO" sz="2900" noProof="0" dirty="0" err="1">
                <a:solidFill>
                  <a:srgbClr val="FFFFFF"/>
                </a:solidFill>
                <a:latin typeface="Times New Roman MT Condensed"/>
                <a:ea typeface="Times New Roman MT Condensed"/>
                <a:cs typeface="Times New Roman MT Condensed"/>
                <a:sym typeface="Times New Roman MT Condensed"/>
              </a:rPr>
              <a:t>recesses</a:t>
            </a:r>
            <a:r>
              <a:rPr lang="nn-NO" sz="2900" noProof="0" dirty="0">
                <a:solidFill>
                  <a:srgbClr val="FFFFFF"/>
                </a:solidFill>
                <a:latin typeface="Times New Roman MT Condensed"/>
                <a:ea typeface="Times New Roman MT Condensed"/>
                <a:cs typeface="Times New Roman MT Condensed"/>
                <a:sym typeface="Times New Roman MT Condensed"/>
              </a:rPr>
              <a:t> </a:t>
            </a:r>
            <a:r>
              <a:rPr lang="nn-NO" sz="2900" noProof="0" dirty="0" err="1">
                <a:solidFill>
                  <a:srgbClr val="FFFFFF"/>
                </a:solidFill>
                <a:latin typeface="Times New Roman MT Condensed"/>
                <a:ea typeface="Times New Roman MT Condensed"/>
                <a:cs typeface="Times New Roman MT Condensed"/>
                <a:sym typeface="Times New Roman MT Condensed"/>
              </a:rPr>
              <a:t>of</a:t>
            </a:r>
            <a:r>
              <a:rPr lang="nn-NO" sz="2900" noProof="0" dirty="0">
                <a:solidFill>
                  <a:srgbClr val="FFFFFF"/>
                </a:solidFill>
                <a:latin typeface="Times New Roman MT Condensed"/>
                <a:ea typeface="Times New Roman MT Condensed"/>
                <a:cs typeface="Times New Roman MT Condensed"/>
                <a:sym typeface="Times New Roman MT Condensed"/>
              </a:rPr>
              <a:t> </a:t>
            </a:r>
            <a:r>
              <a:rPr lang="nn-NO" sz="2900" noProof="0" dirty="0" err="1">
                <a:solidFill>
                  <a:srgbClr val="FFFFFF"/>
                </a:solidFill>
                <a:latin typeface="Times New Roman MT Condensed"/>
                <a:ea typeface="Times New Roman MT Condensed"/>
                <a:cs typeface="Times New Roman MT Condensed"/>
                <a:sym typeface="Times New Roman MT Condensed"/>
              </a:rPr>
              <a:t>the</a:t>
            </a:r>
            <a:r>
              <a:rPr lang="nn-NO" sz="2900" noProof="0" dirty="0">
                <a:solidFill>
                  <a:srgbClr val="FFFFFF"/>
                </a:solidFill>
                <a:latin typeface="Times New Roman MT Condensed"/>
                <a:ea typeface="Times New Roman MT Condensed"/>
                <a:cs typeface="Times New Roman MT Condensed"/>
                <a:sym typeface="Times New Roman MT Condensed"/>
              </a:rPr>
              <a:t> human </a:t>
            </a:r>
            <a:r>
              <a:rPr lang="nn-NO" sz="2900" noProof="0" dirty="0" err="1">
                <a:solidFill>
                  <a:srgbClr val="FFFFFF"/>
                </a:solidFill>
                <a:latin typeface="Times New Roman MT Condensed"/>
                <a:ea typeface="Times New Roman MT Condensed"/>
                <a:cs typeface="Times New Roman MT Condensed"/>
                <a:sym typeface="Times New Roman MT Condensed"/>
              </a:rPr>
              <a:t>psyche</a:t>
            </a:r>
            <a:r>
              <a:rPr lang="nn-NO" sz="2900" noProof="0" dirty="0">
                <a:solidFill>
                  <a:srgbClr val="FFFFFF"/>
                </a:solidFill>
                <a:latin typeface="Times New Roman MT Condensed"/>
                <a:ea typeface="Times New Roman MT Condensed"/>
                <a:cs typeface="Times New Roman MT Condensed"/>
                <a:sym typeface="Times New Roman MT Condensed"/>
              </a:rPr>
              <a:t>», altså at sjangeren går djupt inn i dei mørkaste krokane av menneskesinnet (</a:t>
            </a:r>
            <a:r>
              <a:rPr lang="nn-NO" sz="2900" noProof="0" dirty="0" err="1">
                <a:solidFill>
                  <a:srgbClr val="FFFFFF"/>
                </a:solidFill>
                <a:latin typeface="Times New Roman MT Condensed"/>
                <a:ea typeface="Times New Roman MT Condensed"/>
                <a:cs typeface="Times New Roman MT Condensed"/>
                <a:sym typeface="Times New Roman MT Condensed"/>
              </a:rPr>
              <a:t>Prasantham</a:t>
            </a:r>
            <a:r>
              <a:rPr lang="nn-NO" sz="2900" noProof="0" dirty="0">
                <a:solidFill>
                  <a:srgbClr val="FFFFFF"/>
                </a:solidFill>
                <a:latin typeface="Times New Roman MT Condensed"/>
                <a:ea typeface="Times New Roman MT Condensed"/>
                <a:cs typeface="Times New Roman MT Condensed"/>
                <a:sym typeface="Times New Roman MT Condensed"/>
              </a:rPr>
              <a:t>, 2024, s. 114). Kva kan dei gotiske forteljingane gje oss, som kanskje ikkje dei meir harmoniske forteljingane kan?</a:t>
            </a:r>
          </a:p>
          <a:p>
            <a:pPr algn="l">
              <a:lnSpc>
                <a:spcPts val="3480"/>
              </a:lnSpc>
            </a:pPr>
            <a:endParaRPr lang="nn-NO" sz="2900" noProof="0" dirty="0">
              <a:solidFill>
                <a:srgbClr val="FFFFFF"/>
              </a:solidFill>
              <a:latin typeface="Times New Roman MT Condensed"/>
              <a:ea typeface="Times New Roman MT Condensed"/>
              <a:cs typeface="Times New Roman MT Condensed"/>
              <a:sym typeface="Times New Roman MT Condensed"/>
            </a:endParaRPr>
          </a:p>
        </p:txBody>
      </p:sp>
      <p:pic>
        <p:nvPicPr>
          <p:cNvPr id="6" name="Media på Internett 5" title="Charli xcx - House featuring John Cale (Official Video)">
            <a:hlinkClick r:id="" action="ppaction://media"/>
            <a:extLst>
              <a:ext uri="{FF2B5EF4-FFF2-40B4-BE49-F238E27FC236}">
                <a16:creationId xmlns:a16="http://schemas.microsoft.com/office/drawing/2014/main" id="{8AD8A4E9-C063-772D-59E0-43B2498AA329}"/>
              </a:ext>
            </a:extLst>
          </p:cNvPr>
          <p:cNvPicPr>
            <a:picLocks noRot="1" noChangeAspect="1"/>
          </p:cNvPicPr>
          <p:nvPr>
            <a:videoFile r:link="rId1"/>
          </p:nvPr>
        </p:nvPicPr>
        <p:blipFill>
          <a:blip r:embed="rId4"/>
          <a:stretch>
            <a:fillRect/>
          </a:stretch>
        </p:blipFill>
        <p:spPr>
          <a:xfrm>
            <a:off x="6781800" y="1104900"/>
            <a:ext cx="10744200" cy="8058151"/>
          </a:xfrm>
          <a:prstGeom prst="rect">
            <a:avLst/>
          </a:prstGeom>
        </p:spPr>
      </p:pic>
    </p:spTree>
    <p:extLst>
      <p:ext uri="{BB962C8B-B14F-4D97-AF65-F5344CB8AC3E}">
        <p14:creationId xmlns:p14="http://schemas.microsoft.com/office/powerpoint/2010/main" val="302864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616885" y="314308"/>
            <a:ext cx="16441644" cy="2360912"/>
          </a:xfrm>
          <a:prstGeom prst="rect">
            <a:avLst/>
          </a:prstGeom>
          <a:solidFill>
            <a:srgbClr val="252629"/>
          </a:solidFill>
        </p:spPr>
        <p:txBody>
          <a:bodyPr/>
          <a:lstStyle/>
          <a:p>
            <a:endParaRPr lang="nn-NO" noProof="0" dirty="0"/>
          </a:p>
        </p:txBody>
      </p:sp>
      <p:sp>
        <p:nvSpPr>
          <p:cNvPr id="4" name="TextBox 4"/>
          <p:cNvSpPr txBox="1"/>
          <p:nvPr/>
        </p:nvSpPr>
        <p:spPr>
          <a:xfrm>
            <a:off x="1028700" y="513689"/>
            <a:ext cx="15618015" cy="1744067"/>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Her gjev Riksteateret oss eit kort </a:t>
            </a:r>
            <a:r>
              <a:rPr lang="nn-NO" sz="5700" noProof="0" dirty="0" err="1">
                <a:solidFill>
                  <a:srgbClr val="FFFFFF"/>
                </a:solidFill>
                <a:latin typeface="Times New Roman MT Condensed"/>
                <a:ea typeface="Times New Roman MT Condensed"/>
                <a:cs typeface="Times New Roman MT Condensed"/>
                <a:sym typeface="Times New Roman MT Condensed"/>
              </a:rPr>
              <a:t>handlingsresyme</a:t>
            </a:r>
            <a:r>
              <a:rPr lang="nn-NO" sz="5700" noProof="0" dirty="0">
                <a:solidFill>
                  <a:srgbClr val="FFFFFF"/>
                </a:solidFill>
                <a:latin typeface="Times New Roman MT Condensed"/>
                <a:ea typeface="Times New Roman MT Condensed"/>
                <a:cs typeface="Times New Roman MT Condensed"/>
                <a:sym typeface="Times New Roman MT Condensed"/>
              </a:rPr>
              <a:t> av romanen, og med det ein kontekst for lesinga:</a:t>
            </a:r>
          </a:p>
        </p:txBody>
      </p:sp>
      <p:pic>
        <p:nvPicPr>
          <p:cNvPr id="6" name="Media på Internett 5" title="Stormfulle høyder |  Helt kort fortalt!">
            <a:hlinkClick r:id="" action="ppaction://media"/>
            <a:extLst>
              <a:ext uri="{FF2B5EF4-FFF2-40B4-BE49-F238E27FC236}">
                <a16:creationId xmlns:a16="http://schemas.microsoft.com/office/drawing/2014/main" id="{B7958243-8B40-6FFA-6BEA-2B58164F9306}"/>
              </a:ext>
            </a:extLst>
          </p:cNvPr>
          <p:cNvPicPr>
            <a:picLocks noRot="1" noChangeAspect="1"/>
          </p:cNvPicPr>
          <p:nvPr>
            <a:videoFile r:link="rId1"/>
          </p:nvPr>
        </p:nvPicPr>
        <p:blipFill>
          <a:blip r:embed="rId4"/>
          <a:stretch>
            <a:fillRect/>
          </a:stretch>
        </p:blipFill>
        <p:spPr>
          <a:xfrm>
            <a:off x="3048000" y="3089292"/>
            <a:ext cx="12192000" cy="6883400"/>
          </a:xfrm>
          <a:prstGeom prst="rect">
            <a:avLst/>
          </a:prstGeom>
        </p:spPr>
      </p:pic>
    </p:spTree>
    <p:extLst>
      <p:ext uri="{BB962C8B-B14F-4D97-AF65-F5344CB8AC3E}">
        <p14:creationId xmlns:p14="http://schemas.microsoft.com/office/powerpoint/2010/main" val="327445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Freeform 4"/>
          <p:cNvSpPr/>
          <p:nvPr/>
        </p:nvSpPr>
        <p:spPr>
          <a:xfrm>
            <a:off x="10694519" y="1947041"/>
            <a:ext cx="4644256" cy="5717501"/>
          </a:xfrm>
          <a:custGeom>
            <a:avLst/>
            <a:gdLst/>
            <a:ahLst/>
            <a:cxnLst/>
            <a:rect l="l" t="t" r="r" b="b"/>
            <a:pathLst>
              <a:path w="4644256" h="5717501">
                <a:moveTo>
                  <a:pt x="0" y="0"/>
                </a:moveTo>
                <a:lnTo>
                  <a:pt x="4644257" y="0"/>
                </a:lnTo>
                <a:lnTo>
                  <a:pt x="4644257" y="5717500"/>
                </a:lnTo>
                <a:lnTo>
                  <a:pt x="0" y="5717500"/>
                </a:lnTo>
                <a:lnTo>
                  <a:pt x="0" y="0"/>
                </a:lnTo>
                <a:close/>
              </a:path>
            </a:pathLst>
          </a:custGeom>
          <a:blipFill>
            <a:blip r:embed="rId3"/>
            <a:stretch>
              <a:fillRect t="-2132" r="-3830" b="-2953"/>
            </a:stretch>
          </a:blipFill>
        </p:spPr>
        <p:txBody>
          <a:bodyPr/>
          <a:lstStyle/>
          <a:p>
            <a:endParaRPr lang="nn-NO" noProof="0" dirty="0"/>
          </a:p>
        </p:txBody>
      </p:sp>
      <p:sp>
        <p:nvSpPr>
          <p:cNvPr id="5" name="TextBox 5"/>
          <p:cNvSpPr txBox="1"/>
          <p:nvPr/>
        </p:nvSpPr>
        <p:spPr>
          <a:xfrm>
            <a:off x="1896344" y="2956413"/>
            <a:ext cx="7641624" cy="3842618"/>
          </a:xfrm>
          <a:prstGeom prst="rect">
            <a:avLst/>
          </a:prstGeom>
        </p:spPr>
        <p:txBody>
          <a:bodyPr lIns="0" tIns="0" rIns="0" bIns="0" rtlCol="0" anchor="t">
            <a:spAutoFit/>
          </a:bodyPr>
          <a:lstStyle/>
          <a:p>
            <a:pPr algn="ctr">
              <a:lnSpc>
                <a:spcPts val="7336"/>
              </a:lnSpc>
            </a:pPr>
            <a:r>
              <a:rPr lang="nn-NO" sz="6113" noProof="0" dirty="0">
                <a:solidFill>
                  <a:srgbClr val="FFFFFF"/>
                </a:solidFill>
                <a:latin typeface="Times New Roman MT Condensed"/>
                <a:ea typeface="Times New Roman MT Condensed"/>
                <a:cs typeface="Times New Roman MT Condensed"/>
                <a:sym typeface="Times New Roman MT Condensed"/>
              </a:rPr>
              <a:t>Vi vender tilbake til romanen – og den opphavlege forteljinga </a:t>
            </a:r>
          </a:p>
          <a:p>
            <a:pPr algn="ctr">
              <a:lnSpc>
                <a:spcPts val="7336"/>
              </a:lnSpc>
            </a:pPr>
            <a:r>
              <a:rPr lang="nn-NO" sz="6113" noProof="0" dirty="0">
                <a:solidFill>
                  <a:srgbClr val="FFFFFF"/>
                </a:solidFill>
                <a:latin typeface="Times New Roman MT Condensed"/>
                <a:ea typeface="Times New Roman MT Condensed"/>
                <a:cs typeface="Times New Roman MT Condensed"/>
                <a:sym typeface="Times New Roman MT Condensed"/>
              </a:rPr>
              <a:t>om </a:t>
            </a:r>
            <a:r>
              <a:rPr lang="nn-NO" sz="6113" noProof="0" dirty="0" err="1">
                <a:solidFill>
                  <a:srgbClr val="FFFFFF"/>
                </a:solidFill>
                <a:latin typeface="Times New Roman MT Condensed"/>
                <a:ea typeface="Times New Roman MT Condensed"/>
                <a:cs typeface="Times New Roman MT Condensed"/>
                <a:sym typeface="Times New Roman MT Condensed"/>
              </a:rPr>
              <a:t>Heathcliff</a:t>
            </a:r>
            <a:r>
              <a:rPr lang="nn-NO" sz="6113" noProof="0" dirty="0">
                <a:solidFill>
                  <a:srgbClr val="FFFFFF"/>
                </a:solidFill>
                <a:latin typeface="Times New Roman MT Condensed"/>
                <a:ea typeface="Times New Roman MT Condensed"/>
                <a:cs typeface="Times New Roman MT Condensed"/>
                <a:sym typeface="Times New Roman MT Condensed"/>
              </a:rPr>
              <a:t> og Catherine</a:t>
            </a:r>
          </a:p>
        </p:txBody>
      </p:sp>
      <p:sp>
        <p:nvSpPr>
          <p:cNvPr id="6" name="TextBox 6"/>
          <p:cNvSpPr txBox="1"/>
          <p:nvPr/>
        </p:nvSpPr>
        <p:spPr>
          <a:xfrm>
            <a:off x="10521752" y="7848963"/>
            <a:ext cx="4989790" cy="1166495"/>
          </a:xfrm>
          <a:prstGeom prst="rect">
            <a:avLst/>
          </a:prstGeom>
        </p:spPr>
        <p:txBody>
          <a:bodyPr lIns="0" tIns="0" rIns="0" bIns="0" rtlCol="0" anchor="t">
            <a:spAutoFit/>
          </a:bodyPr>
          <a:lstStyle/>
          <a:p>
            <a:pPr algn="ctr">
              <a:lnSpc>
                <a:spcPts val="2379"/>
              </a:lnSpc>
            </a:pPr>
            <a:r>
              <a:rPr lang="nn-NO" sz="1699" noProof="0" dirty="0">
                <a:solidFill>
                  <a:srgbClr val="FFFFFF"/>
                </a:solidFill>
                <a:latin typeface="Auto Pro"/>
                <a:ea typeface="Auto Pro"/>
                <a:cs typeface="Auto Pro"/>
                <a:sym typeface="Auto Pro"/>
              </a:rPr>
              <a:t>Biletet viser nynorskutgåva av romanen,</a:t>
            </a:r>
          </a:p>
          <a:p>
            <a:pPr algn="ctr">
              <a:lnSpc>
                <a:spcPts val="2379"/>
              </a:lnSpc>
            </a:pPr>
            <a:r>
              <a:rPr lang="nn-NO" sz="1699" noProof="0" dirty="0">
                <a:solidFill>
                  <a:srgbClr val="FFFFFF"/>
                </a:solidFill>
                <a:latin typeface="Auto Pro"/>
                <a:ea typeface="Auto Pro"/>
                <a:cs typeface="Auto Pro"/>
                <a:sym typeface="Auto Pro"/>
              </a:rPr>
              <a:t>som kom ut på Skald forlag i 2019. Romanen er omsett av</a:t>
            </a:r>
          </a:p>
          <a:p>
            <a:pPr algn="ctr">
              <a:lnSpc>
                <a:spcPts val="2379"/>
              </a:lnSpc>
            </a:pPr>
            <a:r>
              <a:rPr lang="nn-NO" sz="1699" noProof="0" dirty="0">
                <a:solidFill>
                  <a:srgbClr val="FFFFFF"/>
                </a:solidFill>
                <a:latin typeface="Auto Pro"/>
                <a:ea typeface="Auto Pro"/>
                <a:cs typeface="Auto Pro"/>
                <a:sym typeface="Auto Pro"/>
              </a:rPr>
              <a:t> Ragnar Hovland og Øystein Vidnes. Biletet er henta frå </a:t>
            </a:r>
          </a:p>
          <a:p>
            <a:pPr algn="ctr">
              <a:lnSpc>
                <a:spcPts val="2379"/>
              </a:lnSpc>
            </a:pPr>
            <a:r>
              <a:rPr lang="nn-NO" sz="1699" noProof="0" dirty="0">
                <a:solidFill>
                  <a:srgbClr val="FFFFFF"/>
                </a:solidFill>
                <a:latin typeface="Auto Pro"/>
                <a:ea typeface="Auto Pro"/>
                <a:cs typeface="Auto Pro"/>
                <a:sym typeface="Auto Pro"/>
              </a:rPr>
              <a:t>https://skald.no/bøker/alle/stormfulle_hogder/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grpSp>
        <p:nvGrpSpPr>
          <p:cNvPr id="4" name="Group 4"/>
          <p:cNvGrpSpPr/>
          <p:nvPr/>
        </p:nvGrpSpPr>
        <p:grpSpPr>
          <a:xfrm>
            <a:off x="1608015" y="3070750"/>
            <a:ext cx="15335738" cy="5584317"/>
            <a:chOff x="0" y="0"/>
            <a:chExt cx="4039042" cy="1470767"/>
          </a:xfrm>
        </p:grpSpPr>
        <p:sp>
          <p:nvSpPr>
            <p:cNvPr id="5" name="Freeform 5"/>
            <p:cNvSpPr/>
            <p:nvPr/>
          </p:nvSpPr>
          <p:spPr>
            <a:xfrm>
              <a:off x="0" y="0"/>
              <a:ext cx="4039042" cy="1470767"/>
            </a:xfrm>
            <a:custGeom>
              <a:avLst/>
              <a:gdLst/>
              <a:ahLst/>
              <a:cxnLst/>
              <a:rect l="l" t="t" r="r" b="b"/>
              <a:pathLst>
                <a:path w="4039042" h="1470767">
                  <a:moveTo>
                    <a:pt x="0" y="0"/>
                  </a:moveTo>
                  <a:lnTo>
                    <a:pt x="4039042" y="0"/>
                  </a:lnTo>
                  <a:lnTo>
                    <a:pt x="4039042" y="1470767"/>
                  </a:lnTo>
                  <a:lnTo>
                    <a:pt x="0" y="1470767"/>
                  </a:lnTo>
                  <a:close/>
                </a:path>
              </a:pathLst>
            </a:custGeom>
            <a:solidFill>
              <a:srgbClr val="55612D"/>
            </a:solidFill>
          </p:spPr>
          <p:txBody>
            <a:bodyPr/>
            <a:lstStyle/>
            <a:p>
              <a:endParaRPr lang="nn-NO" noProof="0" dirty="0"/>
            </a:p>
          </p:txBody>
        </p:sp>
        <p:sp>
          <p:nvSpPr>
            <p:cNvPr id="6" name="TextBox 6"/>
            <p:cNvSpPr txBox="1"/>
            <p:nvPr/>
          </p:nvSpPr>
          <p:spPr>
            <a:xfrm>
              <a:off x="0" y="-133350"/>
              <a:ext cx="4039042" cy="1604117"/>
            </a:xfrm>
            <a:prstGeom prst="rect">
              <a:avLst/>
            </a:prstGeom>
          </p:spPr>
          <p:txBody>
            <a:bodyPr lIns="419100" tIns="419100" rIns="419100" bIns="419100" rtlCol="0" anchor="ctr"/>
            <a:lstStyle/>
            <a:p>
              <a:pPr algn="l">
                <a:lnSpc>
                  <a:spcPts val="4619"/>
                </a:lnSpc>
              </a:pPr>
              <a:r>
                <a:rPr lang="nn-NO" sz="3299" noProof="0" dirty="0">
                  <a:solidFill>
                    <a:srgbClr val="FFFFFF"/>
                  </a:solidFill>
                  <a:latin typeface="Calibri (MS)"/>
                  <a:ea typeface="Calibri (MS)"/>
                  <a:cs typeface="Calibri (MS)"/>
                  <a:sym typeface="Calibri (MS)"/>
                </a:rPr>
                <a:t>Før du startar å lese romanutdraget, skal du slå opp desse orda i ordboka og skrive ned kva dei tyder:</a:t>
              </a:r>
            </a:p>
            <a:p>
              <a:pPr marL="712462" lvl="1" indent="-356231" algn="l">
                <a:lnSpc>
                  <a:spcPts val="4619"/>
                </a:lnSpc>
                <a:buFont typeface="Arial"/>
                <a:buChar char="•"/>
              </a:pPr>
              <a:r>
                <a:rPr lang="nn-NO" sz="3299" noProof="0" dirty="0">
                  <a:solidFill>
                    <a:srgbClr val="FFFFFF"/>
                  </a:solidFill>
                  <a:latin typeface="Calibri (MS)"/>
                  <a:ea typeface="Calibri (MS)"/>
                  <a:cs typeface="Calibri (MS)"/>
                  <a:sym typeface="Calibri (MS)"/>
                </a:rPr>
                <a:t>uvørden </a:t>
              </a:r>
            </a:p>
            <a:p>
              <a:pPr marL="712462" lvl="1" indent="-356231" algn="l">
                <a:lnSpc>
                  <a:spcPts val="4619"/>
                </a:lnSpc>
                <a:buFont typeface="Arial"/>
                <a:buChar char="•"/>
              </a:pPr>
              <a:r>
                <a:rPr lang="nn-NO" sz="3299" noProof="0" dirty="0">
                  <a:solidFill>
                    <a:srgbClr val="FFFFFF"/>
                  </a:solidFill>
                  <a:latin typeface="Calibri (MS)"/>
                  <a:ea typeface="Calibri (MS)"/>
                  <a:cs typeface="Calibri (MS)"/>
                  <a:sym typeface="Calibri (MS)"/>
                </a:rPr>
                <a:t>byrgskap </a:t>
              </a:r>
            </a:p>
            <a:p>
              <a:pPr marL="712462" lvl="1" indent="-356231" algn="l">
                <a:lnSpc>
                  <a:spcPts val="4619"/>
                </a:lnSpc>
                <a:buFont typeface="Arial"/>
                <a:buChar char="•"/>
              </a:pPr>
              <a:r>
                <a:rPr lang="nn-NO" sz="3299" noProof="0" dirty="0">
                  <a:solidFill>
                    <a:srgbClr val="FFFFFF"/>
                  </a:solidFill>
                  <a:latin typeface="Calibri (MS)"/>
                  <a:ea typeface="Calibri (MS)"/>
                  <a:cs typeface="Calibri (MS)"/>
                  <a:sym typeface="Calibri (MS)"/>
                </a:rPr>
                <a:t>spradebasse </a:t>
              </a:r>
            </a:p>
            <a:p>
              <a:pPr algn="ctr">
                <a:lnSpc>
                  <a:spcPts val="4619"/>
                </a:lnSpc>
              </a:pPr>
              <a:r>
                <a:rPr lang="nn-NO" sz="3299" noProof="0" dirty="0">
                  <a:solidFill>
                    <a:srgbClr val="FFFFFF"/>
                  </a:solidFill>
                  <a:latin typeface="Calibri (MS)"/>
                  <a:ea typeface="Calibri (MS)"/>
                  <a:cs typeface="Calibri (MS)"/>
                  <a:sym typeface="Calibri (MS)"/>
                </a:rPr>
                <a:t> </a:t>
              </a:r>
            </a:p>
            <a:p>
              <a:pPr algn="ctr">
                <a:lnSpc>
                  <a:spcPts val="4619"/>
                </a:lnSpc>
              </a:pPr>
              <a:endParaRPr lang="nn-NO" sz="3299" noProof="0" dirty="0">
                <a:solidFill>
                  <a:srgbClr val="FFFFFF"/>
                </a:solidFill>
                <a:latin typeface="Calibri (MS)"/>
                <a:ea typeface="Calibri (MS)"/>
                <a:cs typeface="Calibri (MS)"/>
                <a:sym typeface="Calibri (MS)"/>
              </a:endParaRPr>
            </a:p>
            <a:p>
              <a:pPr algn="ctr">
                <a:lnSpc>
                  <a:spcPts val="4619"/>
                </a:lnSpc>
              </a:pPr>
              <a:endParaRPr lang="nn-NO" sz="3299" noProof="0" dirty="0">
                <a:solidFill>
                  <a:srgbClr val="FFFFFF"/>
                </a:solidFill>
                <a:latin typeface="Calibri (MS)"/>
                <a:ea typeface="Calibri (MS)"/>
                <a:cs typeface="Calibri (MS)"/>
                <a:sym typeface="Calibri (MS)"/>
              </a:endParaRPr>
            </a:p>
          </p:txBody>
        </p:sp>
      </p:grpSp>
      <p:sp>
        <p:nvSpPr>
          <p:cNvPr id="7" name="TextBox 7"/>
          <p:cNvSpPr txBox="1"/>
          <p:nvPr/>
        </p:nvSpPr>
        <p:spPr>
          <a:xfrm>
            <a:off x="1309437" y="1689344"/>
            <a:ext cx="15634317" cy="981075"/>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Før vi blar opp på side 75–88 i </a:t>
            </a:r>
            <a:r>
              <a:rPr lang="nn-NO" sz="5700"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grpSp>
        <p:nvGrpSpPr>
          <p:cNvPr id="4" name="Group 4"/>
          <p:cNvGrpSpPr/>
          <p:nvPr/>
        </p:nvGrpSpPr>
        <p:grpSpPr>
          <a:xfrm>
            <a:off x="1608015" y="3070750"/>
            <a:ext cx="15335738" cy="5584317"/>
            <a:chOff x="0" y="0"/>
            <a:chExt cx="4039042" cy="1470767"/>
          </a:xfrm>
        </p:grpSpPr>
        <p:sp>
          <p:nvSpPr>
            <p:cNvPr id="5" name="Freeform 5"/>
            <p:cNvSpPr/>
            <p:nvPr/>
          </p:nvSpPr>
          <p:spPr>
            <a:xfrm>
              <a:off x="0" y="0"/>
              <a:ext cx="4039042" cy="1470767"/>
            </a:xfrm>
            <a:custGeom>
              <a:avLst/>
              <a:gdLst/>
              <a:ahLst/>
              <a:cxnLst/>
              <a:rect l="l" t="t" r="r" b="b"/>
              <a:pathLst>
                <a:path w="4039042" h="1470767">
                  <a:moveTo>
                    <a:pt x="0" y="0"/>
                  </a:moveTo>
                  <a:lnTo>
                    <a:pt x="4039042" y="0"/>
                  </a:lnTo>
                  <a:lnTo>
                    <a:pt x="4039042" y="1470767"/>
                  </a:lnTo>
                  <a:lnTo>
                    <a:pt x="0" y="1470767"/>
                  </a:lnTo>
                  <a:close/>
                </a:path>
              </a:pathLst>
            </a:custGeom>
            <a:solidFill>
              <a:srgbClr val="55612D"/>
            </a:solidFill>
          </p:spPr>
          <p:txBody>
            <a:bodyPr/>
            <a:lstStyle/>
            <a:p>
              <a:endParaRPr lang="nn-NO" noProof="0" dirty="0"/>
            </a:p>
          </p:txBody>
        </p:sp>
        <p:sp>
          <p:nvSpPr>
            <p:cNvPr id="6" name="TextBox 6"/>
            <p:cNvSpPr txBox="1"/>
            <p:nvPr/>
          </p:nvSpPr>
          <p:spPr>
            <a:xfrm>
              <a:off x="0" y="-133350"/>
              <a:ext cx="4039042" cy="1604117"/>
            </a:xfrm>
            <a:prstGeom prst="rect">
              <a:avLst/>
            </a:prstGeom>
          </p:spPr>
          <p:txBody>
            <a:bodyPr lIns="419100" tIns="419100" rIns="419100" bIns="419100" rtlCol="0" anchor="ctr"/>
            <a:lstStyle/>
            <a:p>
              <a:pPr algn="ctr">
                <a:lnSpc>
                  <a:spcPts val="4619"/>
                </a:lnSpc>
              </a:pPr>
              <a:r>
                <a:rPr lang="nn-NO" sz="3299" noProof="0" dirty="0">
                  <a:solidFill>
                    <a:srgbClr val="FFFFFF"/>
                  </a:solidFill>
                  <a:latin typeface="Calibri (MS)"/>
                  <a:ea typeface="Calibri (MS)"/>
                  <a:cs typeface="Calibri (MS)"/>
                  <a:sym typeface="Calibri (MS)"/>
                </a:rPr>
                <a:t>I dette utdraget møter vi Catherine når ho vender tilbake til heimstaden </a:t>
              </a:r>
              <a:r>
                <a:rPr lang="nn-NO" sz="3299" noProof="0" dirty="0" err="1">
                  <a:solidFill>
                    <a:srgbClr val="FFFFFF"/>
                  </a:solidFill>
                  <a:latin typeface="Calibri (MS)"/>
                  <a:ea typeface="Calibri (MS)"/>
                  <a:cs typeface="Calibri (MS)"/>
                  <a:sym typeface="Calibri (MS)"/>
                </a:rPr>
                <a:t>Wuthering</a:t>
              </a:r>
              <a:r>
                <a:rPr lang="nn-NO" sz="3299" noProof="0" dirty="0">
                  <a:solidFill>
                    <a:srgbClr val="FFFFFF"/>
                  </a:solidFill>
                  <a:latin typeface="Calibri (MS)"/>
                  <a:ea typeface="Calibri (MS)"/>
                  <a:cs typeface="Calibri (MS)"/>
                  <a:sym typeface="Calibri (MS)"/>
                </a:rPr>
                <a:t> </a:t>
              </a:r>
              <a:r>
                <a:rPr lang="nn-NO" sz="3299" noProof="0" dirty="0" err="1">
                  <a:solidFill>
                    <a:srgbClr val="FFFFFF"/>
                  </a:solidFill>
                  <a:latin typeface="Calibri (MS)"/>
                  <a:ea typeface="Calibri (MS)"/>
                  <a:cs typeface="Calibri (MS)"/>
                  <a:sym typeface="Calibri (MS)"/>
                </a:rPr>
                <a:t>Heights</a:t>
              </a:r>
              <a:r>
                <a:rPr lang="nn-NO" sz="3299" noProof="0" dirty="0">
                  <a:solidFill>
                    <a:srgbClr val="FFFFFF"/>
                  </a:solidFill>
                  <a:latin typeface="Calibri (MS)"/>
                  <a:ea typeface="Calibri (MS)"/>
                  <a:cs typeface="Calibri (MS)"/>
                  <a:sym typeface="Calibri (MS)"/>
                </a:rPr>
                <a:t> etter eit fem veker langt opphald på </a:t>
              </a:r>
              <a:r>
                <a:rPr lang="nn-NO" sz="3299" noProof="0" dirty="0" err="1">
                  <a:solidFill>
                    <a:srgbClr val="FFFFFF"/>
                  </a:solidFill>
                  <a:latin typeface="Calibri (MS)"/>
                  <a:ea typeface="Calibri (MS)"/>
                  <a:cs typeface="Calibri (MS)"/>
                  <a:sym typeface="Calibri (MS)"/>
                </a:rPr>
                <a:t>Thrushcross</a:t>
              </a:r>
              <a:r>
                <a:rPr lang="nn-NO" sz="3299" noProof="0" dirty="0">
                  <a:solidFill>
                    <a:srgbClr val="FFFFFF"/>
                  </a:solidFill>
                  <a:latin typeface="Calibri (MS)"/>
                  <a:ea typeface="Calibri (MS)"/>
                  <a:cs typeface="Calibri (MS)"/>
                  <a:sym typeface="Calibri (MS)"/>
                </a:rPr>
                <a:t> Grange. Der har ho budd hos den velståande </a:t>
              </a:r>
              <a:r>
                <a:rPr lang="nn-NO" sz="3299" noProof="0" dirty="0" err="1">
                  <a:solidFill>
                    <a:srgbClr val="FFFFFF"/>
                  </a:solidFill>
                  <a:latin typeface="Calibri (MS)"/>
                  <a:ea typeface="Calibri (MS)"/>
                  <a:cs typeface="Calibri (MS)"/>
                  <a:sym typeface="Calibri (MS)"/>
                </a:rPr>
                <a:t>Linton</a:t>
              </a:r>
              <a:r>
                <a:rPr lang="nn-NO" sz="3299" noProof="0" dirty="0">
                  <a:solidFill>
                    <a:srgbClr val="FFFFFF"/>
                  </a:solidFill>
                  <a:latin typeface="Calibri (MS)"/>
                  <a:ea typeface="Calibri (MS)"/>
                  <a:cs typeface="Calibri (MS)"/>
                  <a:sym typeface="Calibri (MS)"/>
                </a:rPr>
                <a:t>-familien, med barna Edgar og Isabella, og ho har særleg fått eit godt forhold til Edgar.</a:t>
              </a:r>
            </a:p>
            <a:p>
              <a:pPr algn="ctr">
                <a:lnSpc>
                  <a:spcPts val="4619"/>
                </a:lnSpc>
              </a:pPr>
              <a:endParaRPr lang="nn-NO" sz="3299" noProof="0" dirty="0">
                <a:solidFill>
                  <a:srgbClr val="FFFFFF"/>
                </a:solidFill>
                <a:latin typeface="Calibri (MS)"/>
                <a:ea typeface="Calibri (MS)"/>
                <a:cs typeface="Calibri (MS)"/>
                <a:sym typeface="Calibri (MS)"/>
              </a:endParaRPr>
            </a:p>
            <a:p>
              <a:pPr algn="ctr">
                <a:lnSpc>
                  <a:spcPts val="6159"/>
                </a:lnSpc>
              </a:pPr>
              <a:r>
                <a:rPr lang="nn-NO" sz="4399" b="1" noProof="0" dirty="0">
                  <a:solidFill>
                    <a:srgbClr val="FFFFFF"/>
                  </a:solidFill>
                  <a:latin typeface="Calibri (MS) Bold"/>
                  <a:ea typeface="Calibri (MS) Bold"/>
                  <a:cs typeface="Calibri (MS) Bold"/>
                  <a:sym typeface="Calibri (MS) Bold"/>
                </a:rPr>
                <a:t>Medan vi les</a:t>
              </a:r>
            </a:p>
            <a:p>
              <a:pPr algn="ctr">
                <a:lnSpc>
                  <a:spcPts val="4619"/>
                </a:lnSpc>
              </a:pPr>
              <a:r>
                <a:rPr lang="nn-NO" sz="3299" noProof="0" dirty="0">
                  <a:solidFill>
                    <a:srgbClr val="FFFFFF"/>
                  </a:solidFill>
                  <a:latin typeface="Calibri (MS)"/>
                  <a:ea typeface="Calibri (MS)"/>
                  <a:cs typeface="Calibri (MS)"/>
                  <a:sym typeface="Calibri (MS)"/>
                </a:rPr>
                <a:t>Legg merke til kva som endrar seg ved Cathrine etter at ho vender tilbake til barndomsheimen.</a:t>
              </a:r>
            </a:p>
          </p:txBody>
        </p:sp>
      </p:grpSp>
      <p:sp>
        <p:nvSpPr>
          <p:cNvPr id="7" name="TextBox 7"/>
          <p:cNvSpPr txBox="1"/>
          <p:nvPr/>
        </p:nvSpPr>
        <p:spPr>
          <a:xfrm>
            <a:off x="1309437" y="1689344"/>
            <a:ext cx="15634317" cy="981075"/>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Vi les romanutdraget på side 75–88 i </a:t>
            </a:r>
            <a:r>
              <a:rPr lang="nn-NO" sz="5700"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3522921" y="2543175"/>
            <a:ext cx="11242159" cy="5038725"/>
          </a:xfrm>
          <a:prstGeom prst="rect">
            <a:avLst/>
          </a:prstGeom>
        </p:spPr>
        <p:txBody>
          <a:bodyPr lIns="0" tIns="0" rIns="0" bIns="0" rtlCol="0" anchor="t">
            <a:spAutoFit/>
          </a:bodyPr>
          <a:lstStyle/>
          <a:p>
            <a:pPr algn="ctr">
              <a:lnSpc>
                <a:spcPts val="9600"/>
              </a:lnSpc>
            </a:pPr>
            <a:r>
              <a:rPr lang="nn-NO" sz="8000" noProof="0" dirty="0">
                <a:solidFill>
                  <a:srgbClr val="FFFFFF"/>
                </a:solidFill>
                <a:latin typeface="Times New Roman MT Condensed"/>
                <a:ea typeface="Times New Roman MT Condensed"/>
                <a:cs typeface="Times New Roman MT Condensed"/>
                <a:sym typeface="Times New Roman MT Condensed"/>
              </a:rPr>
              <a:t>Nokre romanar blir verande.</a:t>
            </a:r>
          </a:p>
          <a:p>
            <a:pPr algn="ctr">
              <a:lnSpc>
                <a:spcPts val="9600"/>
              </a:lnSpc>
            </a:pPr>
            <a:endParaRPr lang="nn-NO" sz="8000" noProof="0" dirty="0">
              <a:solidFill>
                <a:srgbClr val="FFFFFF"/>
              </a:solidFill>
              <a:latin typeface="Times New Roman MT Condensed"/>
              <a:ea typeface="Times New Roman MT Condensed"/>
              <a:cs typeface="Times New Roman MT Condensed"/>
              <a:sym typeface="Times New Roman MT Condensed"/>
            </a:endParaRPr>
          </a:p>
          <a:p>
            <a:pPr algn="ctr">
              <a:lnSpc>
                <a:spcPts val="9600"/>
              </a:lnSpc>
            </a:pPr>
            <a:r>
              <a:rPr lang="nn-NO" sz="8000"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r>
              <a:rPr lang="nn-NO" sz="8000" noProof="0" dirty="0">
                <a:solidFill>
                  <a:srgbClr val="FFFFFF"/>
                </a:solidFill>
                <a:latin typeface="Times New Roman MT Condensed"/>
                <a:ea typeface="Times New Roman MT Condensed"/>
                <a:cs typeface="Times New Roman MT Condensed"/>
                <a:sym typeface="Times New Roman MT Condensed"/>
              </a:rPr>
              <a:t> er ein slik roman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3300298" y="3434170"/>
            <a:ext cx="11176659" cy="2891008"/>
          </a:xfrm>
          <a:prstGeom prst="rect">
            <a:avLst/>
          </a:prstGeom>
        </p:spPr>
        <p:txBody>
          <a:bodyPr lIns="0" tIns="0" rIns="0" bIns="0" rtlCol="0" anchor="t">
            <a:spAutoFit/>
          </a:bodyPr>
          <a:lstStyle/>
          <a:p>
            <a:pPr algn="ctr">
              <a:lnSpc>
                <a:spcPts val="10730"/>
              </a:lnSpc>
            </a:pPr>
            <a:r>
              <a:rPr lang="nn-NO" sz="8942" noProof="0" dirty="0">
                <a:solidFill>
                  <a:srgbClr val="FFFFFF"/>
                </a:solidFill>
                <a:latin typeface="Times New Roman MT Condensed"/>
                <a:ea typeface="Times New Roman MT Condensed"/>
                <a:cs typeface="Times New Roman MT Condensed"/>
                <a:sym typeface="Times New Roman MT Condensed"/>
              </a:rPr>
              <a:t>Sjå eige ark for etterarbeid og skriveoppgåver.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1848037" y="1352550"/>
            <a:ext cx="14591926" cy="7477125"/>
          </a:xfrm>
          <a:prstGeom prst="rect">
            <a:avLst/>
          </a:prstGeom>
        </p:spPr>
        <p:txBody>
          <a:bodyPr lIns="0" tIns="0" rIns="0" bIns="0" rtlCol="0" anchor="t">
            <a:spAutoFit/>
          </a:bodyPr>
          <a:lstStyle/>
          <a:p>
            <a:pPr algn="ctr">
              <a:lnSpc>
                <a:spcPts val="6499"/>
              </a:lnSpc>
              <a:spcBef>
                <a:spcPct val="0"/>
              </a:spcBef>
            </a:pPr>
            <a:r>
              <a:rPr lang="nn-NO" sz="5415" b="1" noProof="0" dirty="0">
                <a:solidFill>
                  <a:srgbClr val="FFFFFF"/>
                </a:solidFill>
                <a:latin typeface="Times New Roman MT Condensed Bold"/>
                <a:ea typeface="Times New Roman MT Condensed Bold"/>
                <a:cs typeface="Times New Roman MT Condensed Bold"/>
                <a:sym typeface="Times New Roman MT Condensed Bold"/>
              </a:rPr>
              <a:t>I tilknyting til skriveoppgåve 3 – musikk, kjærleik og tolking</a:t>
            </a:r>
          </a:p>
          <a:p>
            <a:pPr algn="ctr">
              <a:lnSpc>
                <a:spcPts val="6499"/>
              </a:lnSpc>
              <a:spcBef>
                <a:spcPct val="0"/>
              </a:spcBef>
            </a:pPr>
            <a:endParaRPr lang="nn-NO" sz="5415" b="1" noProof="0" dirty="0">
              <a:solidFill>
                <a:srgbClr val="FFFFFF"/>
              </a:solidFill>
              <a:latin typeface="Times New Roman MT Condensed Bold"/>
              <a:ea typeface="Times New Roman MT Condensed Bold"/>
              <a:cs typeface="Times New Roman MT Condensed Bold"/>
              <a:sym typeface="Times New Roman MT Condensed Bold"/>
            </a:endParaRPr>
          </a:p>
          <a:p>
            <a:pPr algn="ctr">
              <a:lnSpc>
                <a:spcPts val="6499"/>
              </a:lnSpc>
              <a:spcBef>
                <a:spcPct val="0"/>
              </a:spcBef>
            </a:pPr>
            <a:r>
              <a:rPr lang="nn-NO" sz="5415" noProof="0" dirty="0">
                <a:solidFill>
                  <a:srgbClr val="FFFFFF"/>
                </a:solidFill>
                <a:latin typeface="Times New Roman MT Condensed"/>
                <a:ea typeface="Times New Roman MT Condensed"/>
                <a:cs typeface="Times New Roman MT Condensed"/>
                <a:sym typeface="Times New Roman MT Condensed"/>
              </a:rPr>
              <a:t>Både Kate Bush og </a:t>
            </a:r>
            <a:r>
              <a:rPr lang="nn-NO" sz="5415" noProof="0" dirty="0" err="1">
                <a:solidFill>
                  <a:srgbClr val="FFFFFF"/>
                </a:solidFill>
                <a:latin typeface="Times New Roman MT Condensed"/>
                <a:ea typeface="Times New Roman MT Condensed"/>
                <a:cs typeface="Times New Roman MT Condensed"/>
                <a:sym typeface="Times New Roman MT Condensed"/>
              </a:rPr>
              <a:t>Charli</a:t>
            </a:r>
            <a:r>
              <a:rPr lang="nn-NO" sz="5415" noProof="0" dirty="0">
                <a:solidFill>
                  <a:srgbClr val="FFFFFF"/>
                </a:solidFill>
                <a:latin typeface="Times New Roman MT Condensed"/>
                <a:ea typeface="Times New Roman MT Condensed"/>
                <a:cs typeface="Times New Roman MT Condensed"/>
                <a:sym typeface="Times New Roman MT Condensed"/>
              </a:rPr>
              <a:t> XCX har skrive musikk med utgangspunkt i </a:t>
            </a:r>
            <a:r>
              <a:rPr lang="nn-NO" sz="5415"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r>
              <a:rPr lang="nn-NO" sz="5415" noProof="0" dirty="0">
                <a:solidFill>
                  <a:srgbClr val="FFFFFF"/>
                </a:solidFill>
                <a:latin typeface="Times New Roman MT Condensed"/>
                <a:ea typeface="Times New Roman MT Condensed"/>
                <a:cs typeface="Times New Roman MT Condensed"/>
                <a:sym typeface="Times New Roman MT Condensed"/>
              </a:rPr>
              <a:t> Sistnemnde har skrive det offisielle albumet til filmen </a:t>
            </a:r>
            <a:r>
              <a:rPr lang="nn-NO" sz="5415" i="1" noProof="0" dirty="0" err="1">
                <a:solidFill>
                  <a:srgbClr val="FFFFFF"/>
                </a:solidFill>
                <a:latin typeface="Times New Roman MT Condensed Italics"/>
                <a:ea typeface="Times New Roman MT Condensed Italics"/>
                <a:cs typeface="Times New Roman MT Condensed Italics"/>
                <a:sym typeface="Times New Roman MT Condensed Italics"/>
              </a:rPr>
              <a:t>Wuthering</a:t>
            </a:r>
            <a:r>
              <a:rPr lang="nn-NO" sz="5415"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5415" i="1" noProof="0" dirty="0" err="1">
                <a:solidFill>
                  <a:srgbClr val="FFFFFF"/>
                </a:solidFill>
                <a:latin typeface="Times New Roman MT Condensed Italics"/>
                <a:ea typeface="Times New Roman MT Condensed Italics"/>
                <a:cs typeface="Times New Roman MT Condensed Italics"/>
                <a:sym typeface="Times New Roman MT Condensed Italics"/>
              </a:rPr>
              <a:t>Heights</a:t>
            </a:r>
            <a:r>
              <a:rPr lang="nn-NO" sz="5415" noProof="0" dirty="0">
                <a:solidFill>
                  <a:srgbClr val="FFFFFF"/>
                </a:solidFill>
                <a:latin typeface="Times New Roman MT Condensed"/>
                <a:ea typeface="Times New Roman MT Condensed"/>
                <a:cs typeface="Times New Roman MT Condensed"/>
                <a:sym typeface="Times New Roman MT Condensed"/>
              </a:rPr>
              <a:t> (2026).</a:t>
            </a:r>
          </a:p>
          <a:p>
            <a:pPr algn="ctr">
              <a:lnSpc>
                <a:spcPts val="6499"/>
              </a:lnSpc>
              <a:spcBef>
                <a:spcPct val="0"/>
              </a:spcBef>
            </a:pPr>
            <a:r>
              <a:rPr lang="nn-NO" sz="5415" noProof="0" dirty="0">
                <a:solidFill>
                  <a:srgbClr val="FFFFFF"/>
                </a:solidFill>
                <a:latin typeface="Times New Roman MT Condensed"/>
                <a:ea typeface="Times New Roman MT Condensed"/>
                <a:cs typeface="Times New Roman MT Condensed"/>
                <a:sym typeface="Times New Roman MT Condensed"/>
              </a:rPr>
              <a:t> </a:t>
            </a:r>
          </a:p>
          <a:p>
            <a:pPr algn="ctr">
              <a:lnSpc>
                <a:spcPts val="6499"/>
              </a:lnSpc>
              <a:spcBef>
                <a:spcPct val="0"/>
              </a:spcBef>
            </a:pPr>
            <a:r>
              <a:rPr lang="nn-NO" sz="5415" noProof="0" dirty="0">
                <a:solidFill>
                  <a:srgbClr val="FFFFFF"/>
                </a:solidFill>
                <a:latin typeface="Times New Roman MT Condensed"/>
                <a:ea typeface="Times New Roman MT Condensed"/>
                <a:cs typeface="Times New Roman MT Condensed"/>
                <a:sym typeface="Times New Roman MT Condensed"/>
              </a:rPr>
              <a:t>Sjå begge musikkvideoane saman i klasserommet, og arbeid vidare med samtale- og </a:t>
            </a:r>
            <a:r>
              <a:rPr lang="nn-NO" sz="5415" noProof="0" dirty="0" err="1">
                <a:solidFill>
                  <a:srgbClr val="FFFFFF"/>
                </a:solidFill>
                <a:latin typeface="Times New Roman MT Condensed"/>
                <a:ea typeface="Times New Roman MT Condensed"/>
                <a:cs typeface="Times New Roman MT Condensed"/>
                <a:sym typeface="Times New Roman MT Condensed"/>
              </a:rPr>
              <a:t>skriveoppgaver</a:t>
            </a:r>
            <a:r>
              <a:rPr lang="nn-NO" sz="5415" noProof="0" dirty="0">
                <a:solidFill>
                  <a:srgbClr val="FFFFFF"/>
                </a:solidFill>
                <a:latin typeface="Times New Roman MT Condensed"/>
                <a:ea typeface="Times New Roman MT Condensed"/>
                <a:cs typeface="Times New Roman MT Condensed"/>
                <a:sym typeface="Times New Roman MT Condensed"/>
              </a:rPr>
              <a:t> (sjå eige ark).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3076604" y="2105025"/>
            <a:ext cx="12686926" cy="5372100"/>
          </a:xfrm>
          <a:prstGeom prst="rect">
            <a:avLst/>
          </a:prstGeom>
        </p:spPr>
        <p:txBody>
          <a:bodyPr lIns="0" tIns="0" rIns="0" bIns="0" rtlCol="0" anchor="t">
            <a:spAutoFit/>
          </a:bodyPr>
          <a:lstStyle/>
          <a:p>
            <a:pPr algn="ctr">
              <a:lnSpc>
                <a:spcPts val="8610"/>
              </a:lnSpc>
              <a:spcBef>
                <a:spcPct val="0"/>
              </a:spcBef>
            </a:pPr>
            <a:r>
              <a:rPr lang="nn-NO" sz="7175" b="1" noProof="0" dirty="0">
                <a:solidFill>
                  <a:srgbClr val="FFFFFF"/>
                </a:solidFill>
                <a:latin typeface="Times New Roman MT Condensed Bold"/>
                <a:ea typeface="Times New Roman MT Condensed Bold"/>
                <a:cs typeface="Times New Roman MT Condensed Bold"/>
                <a:sym typeface="Times New Roman MT Condensed Bold"/>
              </a:rPr>
              <a:t> Samtaleoppgåver til musikkvideoane</a:t>
            </a:r>
          </a:p>
          <a:p>
            <a:pPr algn="ctr">
              <a:lnSpc>
                <a:spcPts val="6570"/>
              </a:lnSpc>
              <a:spcBef>
                <a:spcPct val="0"/>
              </a:spcBef>
            </a:pPr>
            <a:r>
              <a:rPr lang="nn-NO" sz="5475" noProof="0" dirty="0">
                <a:solidFill>
                  <a:srgbClr val="FFFFFF"/>
                </a:solidFill>
                <a:latin typeface="Times New Roman MT Condensed"/>
                <a:ea typeface="Times New Roman MT Condensed"/>
                <a:cs typeface="Times New Roman MT Condensed"/>
                <a:sym typeface="Times New Roman MT Condensed"/>
              </a:rPr>
              <a:t>- Kva er den største forskjellen mellom dei?</a:t>
            </a:r>
          </a:p>
          <a:p>
            <a:pPr algn="ctr">
              <a:lnSpc>
                <a:spcPts val="6570"/>
              </a:lnSpc>
              <a:spcBef>
                <a:spcPct val="0"/>
              </a:spcBef>
            </a:pPr>
            <a:r>
              <a:rPr lang="nn-NO" sz="5475" noProof="0" dirty="0">
                <a:solidFill>
                  <a:srgbClr val="FFFFFF"/>
                </a:solidFill>
                <a:latin typeface="Times New Roman MT Condensed"/>
                <a:ea typeface="Times New Roman MT Condensed"/>
                <a:cs typeface="Times New Roman MT Condensed"/>
                <a:sym typeface="Times New Roman MT Condensed"/>
              </a:rPr>
              <a:t>- Kva video opplever du som mest intens, og kvifor?</a:t>
            </a:r>
          </a:p>
          <a:p>
            <a:pPr algn="ctr">
              <a:lnSpc>
                <a:spcPts val="6570"/>
              </a:lnSpc>
              <a:spcBef>
                <a:spcPct val="0"/>
              </a:spcBef>
            </a:pPr>
            <a:r>
              <a:rPr lang="nn-NO" sz="5475" noProof="0" dirty="0">
                <a:solidFill>
                  <a:srgbClr val="FFFFFF"/>
                </a:solidFill>
                <a:latin typeface="Times New Roman MT Condensed"/>
                <a:ea typeface="Times New Roman MT Condensed"/>
                <a:cs typeface="Times New Roman MT Condensed"/>
                <a:sym typeface="Times New Roman MT Condensed"/>
              </a:rPr>
              <a:t>- Korleis skil måten Kate Bush og </a:t>
            </a:r>
            <a:r>
              <a:rPr lang="nn-NO" sz="5475" noProof="0" dirty="0" err="1">
                <a:solidFill>
                  <a:srgbClr val="FFFFFF"/>
                </a:solidFill>
                <a:latin typeface="Times New Roman MT Condensed"/>
                <a:ea typeface="Times New Roman MT Condensed"/>
                <a:cs typeface="Times New Roman MT Condensed"/>
                <a:sym typeface="Times New Roman MT Condensed"/>
              </a:rPr>
              <a:t>Charli</a:t>
            </a:r>
            <a:r>
              <a:rPr lang="nn-NO" sz="5475" noProof="0" dirty="0">
                <a:solidFill>
                  <a:srgbClr val="FFFFFF"/>
                </a:solidFill>
                <a:latin typeface="Times New Roman MT Condensed"/>
                <a:ea typeface="Times New Roman MT Condensed"/>
                <a:cs typeface="Times New Roman MT Condensed"/>
                <a:sym typeface="Times New Roman MT Condensed"/>
              </a:rPr>
              <a:t> XCX opptrer på i videoane, seg frå kvarandre?</a:t>
            </a:r>
          </a:p>
          <a:p>
            <a:pPr algn="ctr">
              <a:lnSpc>
                <a:spcPts val="6570"/>
              </a:lnSpc>
              <a:spcBef>
                <a:spcPct val="0"/>
              </a:spcBef>
            </a:pPr>
            <a:r>
              <a:rPr lang="nn-NO" sz="5475" noProof="0" dirty="0">
                <a:solidFill>
                  <a:srgbClr val="FFFFFF"/>
                </a:solidFill>
                <a:latin typeface="Times New Roman MT Condensed"/>
                <a:ea typeface="Times New Roman MT Condensed"/>
                <a:cs typeface="Times New Roman MT Condensed"/>
                <a:sym typeface="Times New Roman MT Condensed"/>
              </a:rPr>
              <a:t>- Kva tidsmarkørar finn de i musikkvideoane?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13" b="-9313"/>
            </a:stretch>
          </a:blipFill>
        </p:spPr>
        <p:txBody>
          <a:bodyPr/>
          <a:lstStyle/>
          <a:p>
            <a:endParaRPr lang="nn-NO" noProof="0" dirty="0"/>
          </a:p>
        </p:txBody>
      </p:sp>
      <p:pic>
        <p:nvPicPr>
          <p:cNvPr id="4" name="Media på Internett 3" title="Kate Bush - Wuthering Heights - Official Music Video - Version 1">
            <a:hlinkClick r:id="" action="ppaction://media"/>
            <a:extLst>
              <a:ext uri="{FF2B5EF4-FFF2-40B4-BE49-F238E27FC236}">
                <a16:creationId xmlns:a16="http://schemas.microsoft.com/office/drawing/2014/main" id="{4FFDD6F2-19FA-A964-0304-4708FE323EFE}"/>
              </a:ext>
            </a:extLst>
          </p:cNvPr>
          <p:cNvPicPr>
            <a:picLocks noRot="1" noChangeAspect="1"/>
          </p:cNvPicPr>
          <p:nvPr>
            <a:videoFile r:link="rId1"/>
          </p:nvPr>
        </p:nvPicPr>
        <p:blipFill>
          <a:blip r:embed="rId4"/>
          <a:stretch>
            <a:fillRect/>
          </a:stretch>
        </p:blipFill>
        <p:spPr>
          <a:xfrm>
            <a:off x="3048000" y="571500"/>
            <a:ext cx="12192000" cy="9144000"/>
          </a:xfrm>
          <a:prstGeom prst="rect">
            <a:avLst/>
          </a:prstGeom>
        </p:spPr>
      </p:pic>
    </p:spTree>
    <p:extLst>
      <p:ext uri="{BB962C8B-B14F-4D97-AF65-F5344CB8AC3E}">
        <p14:creationId xmlns:p14="http://schemas.microsoft.com/office/powerpoint/2010/main" val="287232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2022500" y="1051780"/>
            <a:ext cx="14591926" cy="10382250"/>
          </a:xfrm>
          <a:prstGeom prst="rect">
            <a:avLst/>
          </a:prstGeom>
        </p:spPr>
        <p:txBody>
          <a:bodyPr lIns="0" tIns="0" rIns="0" bIns="0" rtlCol="0" anchor="t">
            <a:spAutoFit/>
          </a:bodyPr>
          <a:lstStyle/>
          <a:p>
            <a:pPr algn="ctr">
              <a:lnSpc>
                <a:spcPts val="4530"/>
              </a:lnSpc>
              <a:spcBef>
                <a:spcPct val="0"/>
              </a:spcBef>
            </a:pPr>
            <a:r>
              <a:rPr lang="nn-NO" sz="3775" b="1" noProof="0" dirty="0">
                <a:solidFill>
                  <a:srgbClr val="FFFFFF"/>
                </a:solidFill>
                <a:latin typeface="Times New Roman MT Condensed Bold"/>
                <a:ea typeface="Times New Roman MT Condensed Bold"/>
                <a:cs typeface="Times New Roman MT Condensed Bold"/>
                <a:sym typeface="Times New Roman MT Condensed Bold"/>
              </a:rPr>
              <a:t> </a:t>
            </a:r>
          </a:p>
          <a:p>
            <a:pPr algn="ctr">
              <a:lnSpc>
                <a:spcPts val="6499"/>
              </a:lnSpc>
              <a:spcBef>
                <a:spcPct val="0"/>
              </a:spcBef>
            </a:pPr>
            <a:r>
              <a:rPr lang="nn-NO" sz="5415" noProof="0" dirty="0" err="1">
                <a:solidFill>
                  <a:srgbClr val="FFFFFF"/>
                </a:solidFill>
                <a:latin typeface="Times New Roman MT Condensed"/>
                <a:ea typeface="Times New Roman MT Condensed"/>
                <a:cs typeface="Times New Roman MT Condensed"/>
                <a:sym typeface="Times New Roman MT Condensed"/>
              </a:rPr>
              <a:t>Charli</a:t>
            </a:r>
            <a:r>
              <a:rPr lang="nn-NO" sz="5415" noProof="0" dirty="0">
                <a:solidFill>
                  <a:srgbClr val="FFFFFF"/>
                </a:solidFill>
                <a:latin typeface="Times New Roman MT Condensed"/>
                <a:ea typeface="Times New Roman MT Condensed"/>
                <a:cs typeface="Times New Roman MT Condensed"/>
                <a:sym typeface="Times New Roman MT Condensed"/>
              </a:rPr>
              <a:t> XCX fortel om kvifor ho bestemte seg for å lage eit heilt album til filmen </a:t>
            </a:r>
            <a:r>
              <a:rPr lang="nn-NO" sz="5415" i="1" noProof="0" dirty="0" err="1">
                <a:solidFill>
                  <a:srgbClr val="FFFFFF"/>
                </a:solidFill>
                <a:latin typeface="Times New Roman MT Condensed Italics"/>
                <a:ea typeface="Times New Roman MT Condensed Italics"/>
                <a:cs typeface="Times New Roman MT Condensed Italics"/>
                <a:sym typeface="Times New Roman MT Condensed Italics"/>
              </a:rPr>
              <a:t>Wuthering</a:t>
            </a:r>
            <a:r>
              <a:rPr lang="nn-NO" sz="5415"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5415" i="1" noProof="0" dirty="0" err="1">
                <a:solidFill>
                  <a:srgbClr val="FFFFFF"/>
                </a:solidFill>
                <a:latin typeface="Times New Roman MT Condensed Italics"/>
                <a:ea typeface="Times New Roman MT Condensed Italics"/>
                <a:cs typeface="Times New Roman MT Condensed Italics"/>
                <a:sym typeface="Times New Roman MT Condensed Italics"/>
              </a:rPr>
              <a:t>Heights</a:t>
            </a:r>
            <a:r>
              <a:rPr lang="nn-NO" sz="5415" i="1" noProof="0" dirty="0">
                <a:solidFill>
                  <a:srgbClr val="FFFFFF"/>
                </a:solidFill>
                <a:latin typeface="Times New Roman MT Condensed Italics"/>
                <a:ea typeface="Times New Roman MT Condensed Italics"/>
                <a:cs typeface="Times New Roman MT Condensed Italics"/>
                <a:sym typeface="Times New Roman MT Condensed Italics"/>
              </a:rPr>
              <a:t>:</a:t>
            </a:r>
          </a:p>
          <a:p>
            <a:pPr algn="ctr">
              <a:lnSpc>
                <a:spcPts val="6499"/>
              </a:lnSpc>
              <a:spcBef>
                <a:spcPct val="0"/>
              </a:spcBef>
            </a:pPr>
            <a:endParaRPr lang="nn-NO" sz="5415" i="1" noProof="0" dirty="0">
              <a:solidFill>
                <a:srgbClr val="FFFFFF"/>
              </a:solidFill>
              <a:latin typeface="Times New Roman MT Condensed Italics"/>
              <a:ea typeface="Times New Roman MT Condensed Italics"/>
              <a:cs typeface="Times New Roman MT Condensed Italics"/>
              <a:sym typeface="Times New Roman MT Condensed Italics"/>
            </a:endParaRPr>
          </a:p>
          <a:p>
            <a:pPr algn="ctr">
              <a:lnSpc>
                <a:spcPts val="5539"/>
              </a:lnSpc>
              <a:spcBef>
                <a:spcPct val="0"/>
              </a:spcBef>
            </a:pPr>
            <a:r>
              <a:rPr lang="nn-NO" sz="4615" noProof="0" dirty="0">
                <a:solidFill>
                  <a:srgbClr val="FFFFFF"/>
                </a:solidFill>
                <a:latin typeface="Times New Roman MT Condensed"/>
                <a:ea typeface="Times New Roman MT Condensed"/>
                <a:cs typeface="Times New Roman MT Condensed"/>
                <a:sym typeface="Times New Roman MT Condensed"/>
              </a:rPr>
              <a:t>«Eg ville dykke ned i ei rolle, inn i ei verd som kjendest uomtvisteleg rå, vill, seksuell, gotisk, britisk, plaga og full av verkelege setningar, teiknsetjing og grammatikk.» (RETROPOP Magazine, 2025). </a:t>
            </a:r>
          </a:p>
          <a:p>
            <a:pPr algn="ctr">
              <a:lnSpc>
                <a:spcPts val="5539"/>
              </a:lnSpc>
              <a:spcBef>
                <a:spcPct val="0"/>
              </a:spcBef>
            </a:pPr>
            <a:endParaRPr lang="nn-NO" sz="4615" noProof="0" dirty="0">
              <a:solidFill>
                <a:srgbClr val="FFFFFF"/>
              </a:solidFill>
              <a:latin typeface="Times New Roman MT Condensed"/>
              <a:ea typeface="Times New Roman MT Condensed"/>
              <a:cs typeface="Times New Roman MT Condensed"/>
              <a:sym typeface="Times New Roman MT Condensed"/>
            </a:endParaRPr>
          </a:p>
          <a:p>
            <a:pPr algn="ctr">
              <a:lnSpc>
                <a:spcPts val="5539"/>
              </a:lnSpc>
              <a:spcBef>
                <a:spcPct val="0"/>
              </a:spcBef>
            </a:pPr>
            <a:r>
              <a:rPr lang="nn-NO" sz="4615" noProof="0" dirty="0">
                <a:solidFill>
                  <a:srgbClr val="FFFFFF"/>
                </a:solidFill>
                <a:latin typeface="Times New Roman MT Condensed"/>
                <a:ea typeface="Times New Roman MT Condensed"/>
                <a:cs typeface="Times New Roman MT Condensed"/>
                <a:sym typeface="Times New Roman MT Condensed"/>
              </a:rPr>
              <a:t> Kvifor trur de ho nemner «verkelege setningar, teiknsetjing og grammatikk»?</a:t>
            </a:r>
          </a:p>
          <a:p>
            <a:pPr algn="ctr">
              <a:lnSpc>
                <a:spcPts val="5539"/>
              </a:lnSpc>
              <a:spcBef>
                <a:spcPct val="0"/>
              </a:spcBef>
            </a:pPr>
            <a:endParaRPr lang="nn-NO" sz="4615" noProof="0" dirty="0">
              <a:solidFill>
                <a:srgbClr val="FFFFFF"/>
              </a:solidFill>
              <a:latin typeface="Times New Roman MT Condensed"/>
              <a:ea typeface="Times New Roman MT Condensed"/>
              <a:cs typeface="Times New Roman MT Condensed"/>
              <a:sym typeface="Times New Roman MT Condensed"/>
            </a:endParaRPr>
          </a:p>
          <a:p>
            <a:pPr algn="ctr">
              <a:lnSpc>
                <a:spcPts val="5539"/>
              </a:lnSpc>
              <a:spcBef>
                <a:spcPct val="0"/>
              </a:spcBef>
            </a:pPr>
            <a:endParaRPr lang="nn-NO" sz="4615" noProof="0" dirty="0">
              <a:solidFill>
                <a:srgbClr val="FFFFFF"/>
              </a:solidFill>
              <a:latin typeface="Times New Roman MT Condensed"/>
              <a:ea typeface="Times New Roman MT Condensed"/>
              <a:cs typeface="Times New Roman MT Condensed"/>
              <a:sym typeface="Times New Roman MT Condensed"/>
            </a:endParaRPr>
          </a:p>
          <a:p>
            <a:pPr algn="ctr">
              <a:lnSpc>
                <a:spcPts val="4530"/>
              </a:lnSpc>
              <a:spcBef>
                <a:spcPct val="0"/>
              </a:spcBef>
            </a:pPr>
            <a:endParaRPr lang="nn-NO" sz="4615" noProof="0" dirty="0">
              <a:solidFill>
                <a:srgbClr val="FFFFFF"/>
              </a:solidFill>
              <a:latin typeface="Times New Roman MT Condensed"/>
              <a:ea typeface="Times New Roman MT Condensed"/>
              <a:cs typeface="Times New Roman MT Condensed"/>
              <a:sym typeface="Times New Roman MT Condensed"/>
            </a:endParaRPr>
          </a:p>
          <a:p>
            <a:pPr algn="ctr">
              <a:lnSpc>
                <a:spcPts val="4530"/>
              </a:lnSpc>
              <a:spcBef>
                <a:spcPct val="0"/>
              </a:spcBef>
            </a:pPr>
            <a:r>
              <a:rPr lang="nn-NO" sz="3775" noProof="0" dirty="0">
                <a:solidFill>
                  <a:srgbClr val="FFFFFF"/>
                </a:solidFill>
                <a:latin typeface="Times New Roman MT Condensed"/>
                <a:ea typeface="Times New Roman MT Condensed"/>
                <a:cs typeface="Times New Roman MT Condensed"/>
                <a:sym typeface="Times New Roman MT Condensed"/>
              </a:rPr>
              <a:t> </a:t>
            </a:r>
          </a:p>
          <a:p>
            <a:pPr algn="ctr">
              <a:lnSpc>
                <a:spcPts val="4530"/>
              </a:lnSpc>
              <a:spcBef>
                <a:spcPct val="0"/>
              </a:spcBef>
            </a:pPr>
            <a:endParaRPr lang="nn-NO" sz="3775" noProof="0" dirty="0">
              <a:solidFill>
                <a:srgbClr val="FFFFFF"/>
              </a:solidFill>
              <a:latin typeface="Times New Roman MT Condensed"/>
              <a:ea typeface="Times New Roman MT Condensed"/>
              <a:cs typeface="Times New Roman MT Condensed"/>
              <a:sym typeface="Times New Roman MT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13" b="-9313"/>
            </a:stretch>
          </a:blipFill>
        </p:spPr>
        <p:txBody>
          <a:bodyPr/>
          <a:lstStyle/>
          <a:p>
            <a:endParaRPr lang="nn-NO" noProof="0" dirty="0"/>
          </a:p>
        </p:txBody>
      </p:sp>
      <p:pic>
        <p:nvPicPr>
          <p:cNvPr id="4" name="Media på Internett 3" title="Charli xcx - Chains of Love (Official Video)">
            <a:hlinkClick r:id="" action="ppaction://media"/>
            <a:extLst>
              <a:ext uri="{FF2B5EF4-FFF2-40B4-BE49-F238E27FC236}">
                <a16:creationId xmlns:a16="http://schemas.microsoft.com/office/drawing/2014/main" id="{1AC2568A-9DB5-12E9-60C0-DAA12A7D259B}"/>
              </a:ext>
            </a:extLst>
          </p:cNvPr>
          <p:cNvPicPr>
            <a:picLocks noRot="1" noChangeAspect="1"/>
          </p:cNvPicPr>
          <p:nvPr>
            <a:videoFile r:link="rId1"/>
          </p:nvPr>
        </p:nvPicPr>
        <p:blipFill>
          <a:blip r:embed="rId4"/>
          <a:stretch>
            <a:fillRect/>
          </a:stretch>
        </p:blipFill>
        <p:spPr>
          <a:xfrm>
            <a:off x="1585860" y="876300"/>
            <a:ext cx="15116280" cy="8534400"/>
          </a:xfrm>
          <a:prstGeom prst="rect">
            <a:avLst/>
          </a:prstGeom>
        </p:spPr>
      </p:pic>
    </p:spTree>
    <p:extLst>
      <p:ext uri="{BB962C8B-B14F-4D97-AF65-F5344CB8AC3E}">
        <p14:creationId xmlns:p14="http://schemas.microsoft.com/office/powerpoint/2010/main" val="289267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3300298" y="3434170"/>
            <a:ext cx="11176659" cy="2891008"/>
          </a:xfrm>
          <a:prstGeom prst="rect">
            <a:avLst/>
          </a:prstGeom>
        </p:spPr>
        <p:txBody>
          <a:bodyPr lIns="0" tIns="0" rIns="0" bIns="0" rtlCol="0" anchor="t">
            <a:spAutoFit/>
          </a:bodyPr>
          <a:lstStyle/>
          <a:p>
            <a:pPr algn="ctr">
              <a:lnSpc>
                <a:spcPts val="10730"/>
              </a:lnSpc>
            </a:pPr>
            <a:r>
              <a:rPr lang="nn-NO" sz="8942" noProof="0" dirty="0">
                <a:solidFill>
                  <a:srgbClr val="FFFFFF"/>
                </a:solidFill>
                <a:latin typeface="Times New Roman MT Condensed"/>
                <a:ea typeface="Times New Roman MT Condensed"/>
                <a:cs typeface="Times New Roman MT Condensed"/>
                <a:sym typeface="Times New Roman MT Condensed"/>
              </a:rPr>
              <a:t>Sjå eige ark for etterarbeid  + skriveoppgåver.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231900" y="227745"/>
            <a:ext cx="16230600" cy="9233755"/>
          </a:xfrm>
          <a:prstGeom prst="rect">
            <a:avLst/>
          </a:prstGeom>
          <a:solidFill>
            <a:srgbClr val="252629"/>
          </a:solidFill>
        </p:spPr>
        <p:txBody>
          <a:bodyPr/>
          <a:lstStyle/>
          <a:p>
            <a:endParaRPr lang="nn-NO" noProof="0" dirty="0"/>
          </a:p>
        </p:txBody>
      </p:sp>
      <p:sp>
        <p:nvSpPr>
          <p:cNvPr id="4" name="TextBox 4"/>
          <p:cNvSpPr txBox="1"/>
          <p:nvPr/>
        </p:nvSpPr>
        <p:spPr>
          <a:xfrm>
            <a:off x="1736441" y="527050"/>
            <a:ext cx="15397364" cy="8934450"/>
          </a:xfrm>
          <a:prstGeom prst="rect">
            <a:avLst/>
          </a:prstGeom>
        </p:spPr>
        <p:txBody>
          <a:bodyPr lIns="0" tIns="0" rIns="0" bIns="0" rtlCol="0" anchor="t">
            <a:spAutoFit/>
          </a:bodyPr>
          <a:lstStyle/>
          <a:p>
            <a:pPr algn="ctr">
              <a:lnSpc>
                <a:spcPts val="9935"/>
              </a:lnSpc>
            </a:pPr>
            <a:r>
              <a:rPr lang="nn-NO" sz="8279" noProof="0" dirty="0">
                <a:solidFill>
                  <a:srgbClr val="FFFFFF"/>
                </a:solidFill>
                <a:latin typeface="Times New Roman MT Condensed"/>
                <a:ea typeface="Times New Roman MT Condensed"/>
                <a:cs typeface="Times New Roman MT Condensed"/>
                <a:sym typeface="Times New Roman MT Condensed"/>
              </a:rPr>
              <a:t> Avsluttingssitat</a:t>
            </a:r>
          </a:p>
          <a:p>
            <a:pPr algn="ctr">
              <a:lnSpc>
                <a:spcPts val="6456"/>
              </a:lnSpc>
            </a:pPr>
            <a:r>
              <a:rPr lang="nn-NO" sz="5380" noProof="0" dirty="0">
                <a:solidFill>
                  <a:srgbClr val="FFFFFF"/>
                </a:solidFill>
                <a:latin typeface="Times New Roman MT Condensed"/>
                <a:ea typeface="Times New Roman MT Condensed"/>
                <a:cs typeface="Times New Roman MT Condensed"/>
                <a:sym typeface="Times New Roman MT Condensed"/>
              </a:rPr>
              <a:t>«Den store tanken min ved å leve er han. Viss alt anna forsvann og </a:t>
            </a:r>
            <a:r>
              <a:rPr lang="nn-NO" sz="5380" i="1" noProof="0" dirty="0">
                <a:solidFill>
                  <a:srgbClr val="FFFFFF"/>
                </a:solidFill>
                <a:latin typeface="Times New Roman MT Condensed Italics"/>
                <a:ea typeface="Times New Roman MT Condensed Italics"/>
                <a:cs typeface="Times New Roman MT Condensed Italics"/>
                <a:sym typeface="Times New Roman MT Condensed Italics"/>
              </a:rPr>
              <a:t>han </a:t>
            </a:r>
            <a:r>
              <a:rPr lang="nn-NO" sz="5380" noProof="0" dirty="0">
                <a:solidFill>
                  <a:srgbClr val="FFFFFF"/>
                </a:solidFill>
                <a:latin typeface="Times New Roman MT Condensed"/>
                <a:ea typeface="Times New Roman MT Condensed"/>
                <a:cs typeface="Times New Roman MT Condensed"/>
                <a:sym typeface="Times New Roman MT Condensed"/>
              </a:rPr>
              <a:t>blei att, ville eg framleis halde fram med å eksistere, og viss alt anna blei att og han blei gjord til </a:t>
            </a:r>
            <a:r>
              <a:rPr lang="nn-NO" sz="5380" noProof="0" dirty="0" err="1">
                <a:solidFill>
                  <a:srgbClr val="FFFFFF"/>
                </a:solidFill>
                <a:latin typeface="Times New Roman MT Condensed"/>
                <a:ea typeface="Times New Roman MT Condensed"/>
                <a:cs typeface="Times New Roman MT Condensed"/>
                <a:sym typeface="Times New Roman MT Condensed"/>
              </a:rPr>
              <a:t>inkjes</a:t>
            </a:r>
            <a:r>
              <a:rPr lang="nn-NO" sz="5380" noProof="0" dirty="0">
                <a:solidFill>
                  <a:srgbClr val="FFFFFF"/>
                </a:solidFill>
                <a:latin typeface="Times New Roman MT Condensed"/>
                <a:ea typeface="Times New Roman MT Condensed"/>
                <a:cs typeface="Times New Roman MT Condensed"/>
                <a:sym typeface="Times New Roman MT Condensed"/>
              </a:rPr>
              <a:t>, ville universet bli til ein mektig framand. Eg ville ikkje vere ein del av det.» (Brontë, 1847/2019 s. 117)</a:t>
            </a:r>
          </a:p>
          <a:p>
            <a:pPr algn="ctr">
              <a:lnSpc>
                <a:spcPts val="6456"/>
              </a:lnSpc>
            </a:pPr>
            <a:endParaRPr lang="nn-NO" sz="5380" noProof="0" dirty="0">
              <a:solidFill>
                <a:srgbClr val="FFFFFF"/>
              </a:solidFill>
              <a:latin typeface="Times New Roman MT Condensed"/>
              <a:ea typeface="Times New Roman MT Condensed"/>
              <a:cs typeface="Times New Roman MT Condensed"/>
              <a:sym typeface="Times New Roman MT Condensed"/>
            </a:endParaRPr>
          </a:p>
          <a:p>
            <a:pPr algn="ctr">
              <a:lnSpc>
                <a:spcPts val="6456"/>
              </a:lnSpc>
            </a:pPr>
            <a:r>
              <a:rPr lang="nn-NO" sz="5380" noProof="0" dirty="0">
                <a:solidFill>
                  <a:srgbClr val="FFFFFF"/>
                </a:solidFill>
                <a:latin typeface="Times New Roman MT Condensed"/>
                <a:ea typeface="Times New Roman MT Condensed"/>
                <a:cs typeface="Times New Roman MT Condensed"/>
                <a:sym typeface="Times New Roman MT Condensed"/>
              </a:rPr>
              <a:t>Avsluttande spørsmål:</a:t>
            </a:r>
          </a:p>
          <a:p>
            <a:pPr algn="ctr">
              <a:lnSpc>
                <a:spcPts val="6456"/>
              </a:lnSpc>
            </a:pPr>
            <a:r>
              <a:rPr lang="nn-NO" sz="5380" noProof="0" dirty="0">
                <a:solidFill>
                  <a:srgbClr val="FFFFFF"/>
                </a:solidFill>
                <a:latin typeface="Times New Roman MT Condensed"/>
                <a:ea typeface="Times New Roman MT Condensed"/>
                <a:cs typeface="Times New Roman MT Condensed"/>
                <a:sym typeface="Times New Roman MT Condensed"/>
              </a:rPr>
              <a:t>Kvar går grensa mellom å elske nokon og å </a:t>
            </a:r>
            <a:r>
              <a:rPr lang="nn-NO" sz="5380" noProof="0" dirty="0" err="1">
                <a:solidFill>
                  <a:srgbClr val="FFFFFF"/>
                </a:solidFill>
                <a:latin typeface="Times New Roman MT Condensed"/>
                <a:ea typeface="Times New Roman MT Condensed"/>
                <a:cs typeface="Times New Roman MT Condensed"/>
                <a:sym typeface="Times New Roman MT Condensed"/>
              </a:rPr>
              <a:t>opphøyre</a:t>
            </a:r>
            <a:r>
              <a:rPr lang="nn-NO" sz="5380" noProof="0" dirty="0">
                <a:solidFill>
                  <a:srgbClr val="FFFFFF"/>
                </a:solidFill>
                <a:latin typeface="Times New Roman MT Condensed"/>
                <a:ea typeface="Times New Roman MT Condensed"/>
                <a:cs typeface="Times New Roman MT Condensed"/>
                <a:sym typeface="Times New Roman MT Condensed"/>
              </a:rPr>
              <a:t> å vere seg sjølv?</a:t>
            </a:r>
          </a:p>
          <a:p>
            <a:pPr marL="208148" lvl="1" indent="-104074" algn="l">
              <a:lnSpc>
                <a:spcPts val="1156"/>
              </a:lnSpc>
              <a:buFont typeface="Arial"/>
              <a:buChar char="•"/>
            </a:pPr>
            <a:endParaRPr lang="nn-NO" sz="5380" noProof="0" dirty="0">
              <a:solidFill>
                <a:srgbClr val="FFFFFF"/>
              </a:solidFill>
              <a:latin typeface="Times New Roman MT Condensed"/>
              <a:ea typeface="Times New Roman MT Condensed"/>
              <a:cs typeface="Times New Roman MT Condensed"/>
              <a:sym typeface="Times New Roman MT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231900" y="12319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1445318" y="3603625"/>
            <a:ext cx="15397364" cy="1743075"/>
          </a:xfrm>
          <a:prstGeom prst="rect">
            <a:avLst/>
          </a:prstGeom>
        </p:spPr>
        <p:txBody>
          <a:bodyPr lIns="0" tIns="0" rIns="0" bIns="0" rtlCol="0" anchor="t">
            <a:spAutoFit/>
          </a:bodyPr>
          <a:lstStyle/>
          <a:p>
            <a:pPr algn="ctr">
              <a:lnSpc>
                <a:spcPts val="6456"/>
              </a:lnSpc>
            </a:pPr>
            <a:r>
              <a:rPr lang="nn-NO" sz="5380" noProof="0" dirty="0">
                <a:solidFill>
                  <a:srgbClr val="FFFFFF"/>
                </a:solidFill>
                <a:latin typeface="Times New Roman MT Condensed"/>
                <a:ea typeface="Times New Roman MT Condensed"/>
                <a:cs typeface="Times New Roman MT Condensed"/>
                <a:sym typeface="Times New Roman MT Condensed"/>
              </a:rPr>
              <a:t>Lån </a:t>
            </a:r>
            <a:r>
              <a:rPr lang="nn-NO" sz="5380"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r>
              <a:rPr lang="nn-NO" sz="5380" noProof="0" dirty="0">
                <a:solidFill>
                  <a:srgbClr val="FFFFFF"/>
                </a:solidFill>
                <a:latin typeface="Times New Roman MT Condensed"/>
                <a:ea typeface="Times New Roman MT Condensed"/>
                <a:cs typeface="Times New Roman MT Condensed"/>
                <a:sym typeface="Times New Roman MT Condensed"/>
              </a:rPr>
              <a:t> på biblioteket og les om kva som skjer vidare i forteljinga om </a:t>
            </a:r>
            <a:r>
              <a:rPr lang="nn-NO" sz="5380" noProof="0" dirty="0" err="1">
                <a:solidFill>
                  <a:srgbClr val="FFFFFF"/>
                </a:solidFill>
                <a:latin typeface="Times New Roman MT Condensed"/>
                <a:ea typeface="Times New Roman MT Condensed"/>
                <a:cs typeface="Times New Roman MT Condensed"/>
                <a:sym typeface="Times New Roman MT Condensed"/>
              </a:rPr>
              <a:t>Heatchliffe</a:t>
            </a:r>
            <a:r>
              <a:rPr lang="nn-NO" sz="5380" noProof="0" dirty="0">
                <a:solidFill>
                  <a:srgbClr val="FFFFFF"/>
                </a:solidFill>
                <a:latin typeface="Times New Roman MT Condensed"/>
                <a:ea typeface="Times New Roman MT Condensed"/>
                <a:cs typeface="Times New Roman MT Condensed"/>
                <a:sym typeface="Times New Roman MT Condensed"/>
              </a:rPr>
              <a:t> og Catherine.</a:t>
            </a:r>
          </a:p>
        </p:txBody>
      </p:sp>
      <p:sp>
        <p:nvSpPr>
          <p:cNvPr id="5" name="Freeform 5"/>
          <p:cNvSpPr/>
          <p:nvPr/>
        </p:nvSpPr>
        <p:spPr>
          <a:xfrm>
            <a:off x="7493108" y="5346700"/>
            <a:ext cx="3675307" cy="3675307"/>
          </a:xfrm>
          <a:custGeom>
            <a:avLst/>
            <a:gdLst/>
            <a:ahLst/>
            <a:cxnLst/>
            <a:rect l="l" t="t" r="r" b="b"/>
            <a:pathLst>
              <a:path w="3675307" h="3675307">
                <a:moveTo>
                  <a:pt x="0" y="0"/>
                </a:moveTo>
                <a:lnTo>
                  <a:pt x="3675307" y="0"/>
                </a:lnTo>
                <a:lnTo>
                  <a:pt x="3675307" y="3675307"/>
                </a:lnTo>
                <a:lnTo>
                  <a:pt x="0" y="3675307"/>
                </a:lnTo>
                <a:lnTo>
                  <a:pt x="0" y="0"/>
                </a:lnTo>
                <a:close/>
              </a:path>
            </a:pathLst>
          </a:custGeom>
          <a:blipFill>
            <a:blip r:embed="rId3"/>
            <a:stretch>
              <a:fillRect/>
            </a:stretch>
          </a:blipFill>
        </p:spPr>
        <p:txBody>
          <a:bodyPr/>
          <a:lstStyle/>
          <a:p>
            <a:endParaRPr lang="nn-NO" noProof="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992187"/>
            <a:ext cx="16230600" cy="8432800"/>
          </a:xfrm>
          <a:prstGeom prst="rect">
            <a:avLst/>
          </a:prstGeom>
          <a:solidFill>
            <a:srgbClr val="252629"/>
          </a:solidFill>
        </p:spPr>
        <p:txBody>
          <a:bodyPr/>
          <a:lstStyle/>
          <a:p>
            <a:endParaRPr lang="nn-NO" noProof="0" dirty="0"/>
          </a:p>
        </p:txBody>
      </p:sp>
      <p:sp>
        <p:nvSpPr>
          <p:cNvPr id="4" name="TextBox 4"/>
          <p:cNvSpPr txBox="1"/>
          <p:nvPr/>
        </p:nvSpPr>
        <p:spPr>
          <a:xfrm>
            <a:off x="1445318" y="1409700"/>
            <a:ext cx="15397364" cy="8324850"/>
          </a:xfrm>
          <a:prstGeom prst="rect">
            <a:avLst/>
          </a:prstGeom>
        </p:spPr>
        <p:txBody>
          <a:bodyPr lIns="0" tIns="0" rIns="0" bIns="0" rtlCol="0" anchor="t">
            <a:spAutoFit/>
          </a:bodyPr>
          <a:lstStyle/>
          <a:p>
            <a:pPr algn="ctr">
              <a:lnSpc>
                <a:spcPts val="11135"/>
              </a:lnSpc>
            </a:pPr>
            <a:r>
              <a:rPr lang="nn-NO" sz="9279" b="1" noProof="0" dirty="0">
                <a:solidFill>
                  <a:srgbClr val="FFFFFF"/>
                </a:solidFill>
                <a:latin typeface="Times New Roman MT Condensed Bold"/>
                <a:ea typeface="Times New Roman MT Condensed Bold"/>
                <a:cs typeface="Times New Roman MT Condensed Bold"/>
                <a:sym typeface="Times New Roman MT Condensed Bold"/>
              </a:rPr>
              <a:t>Aktuelle kjelder</a:t>
            </a:r>
          </a:p>
          <a:p>
            <a:pPr marL="618348" lvl="1" indent="-309174" algn="l">
              <a:lnSpc>
                <a:spcPts val="3436"/>
              </a:lnSpc>
              <a:buFont typeface="Arial"/>
              <a:buChar char="•"/>
            </a:pPr>
            <a:r>
              <a:rPr lang="nn-NO" sz="2864" noProof="0" dirty="0">
                <a:solidFill>
                  <a:srgbClr val="FFFFFF"/>
                </a:solidFill>
                <a:latin typeface="Times New Roman MT Condensed"/>
                <a:ea typeface="Times New Roman MT Condensed"/>
                <a:cs typeface="Times New Roman MT Condensed"/>
                <a:sym typeface="Times New Roman MT Condensed"/>
              </a:rPr>
              <a:t>Aksnes, B. (2026, 13. februar). </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Sanseleg, sanseleg, eg seier dykk</a:t>
            </a:r>
            <a:r>
              <a:rPr lang="nn-NO" sz="2864" noProof="0" dirty="0">
                <a:solidFill>
                  <a:srgbClr val="FFFFFF"/>
                </a:solidFill>
                <a:latin typeface="Times New Roman MT Condensed"/>
                <a:ea typeface="Times New Roman MT Condensed"/>
                <a:cs typeface="Times New Roman MT Condensed"/>
                <a:sym typeface="Times New Roman MT Condensed"/>
              </a:rPr>
              <a:t>. Dag og Tid.</a:t>
            </a:r>
          </a:p>
          <a:p>
            <a:pPr algn="l">
              <a:lnSpc>
                <a:spcPts val="3436"/>
              </a:lnSpc>
            </a:pPr>
            <a:endParaRPr lang="nn-NO" sz="2864" noProof="0" dirty="0">
              <a:solidFill>
                <a:srgbClr val="FFFFFF"/>
              </a:solidFill>
              <a:latin typeface="Times New Roman MT Condensed"/>
              <a:ea typeface="Times New Roman MT Condensed"/>
              <a:cs typeface="Times New Roman MT Condensed"/>
              <a:sym typeface="Times New Roman MT Condensed"/>
            </a:endParaRPr>
          </a:p>
          <a:p>
            <a:pPr marL="618348" lvl="1" indent="-309174" algn="l">
              <a:lnSpc>
                <a:spcPts val="3436"/>
              </a:lnSpc>
              <a:buFont typeface="Arial"/>
              <a:buChar char="•"/>
            </a:pPr>
            <a:r>
              <a:rPr lang="nn-NO" sz="2864" noProof="0" dirty="0">
                <a:solidFill>
                  <a:srgbClr val="FFFFFF"/>
                </a:solidFill>
                <a:latin typeface="Times New Roman MT Condensed"/>
                <a:ea typeface="Times New Roman MT Condensed"/>
                <a:cs typeface="Times New Roman MT Condensed"/>
                <a:sym typeface="Times New Roman MT Condensed"/>
              </a:rPr>
              <a:t>Dokumentar om Emily Brontë</a:t>
            </a:r>
            <a:r>
              <a:rPr lang="nn-NO" sz="2864" b="1" noProof="0" dirty="0">
                <a:solidFill>
                  <a:srgbClr val="FFFFFF"/>
                </a:solidFill>
                <a:latin typeface="Times New Roman MT Condensed Bold"/>
                <a:ea typeface="Times New Roman MT Condensed Bold"/>
                <a:cs typeface="Times New Roman MT Condensed Bold"/>
                <a:sym typeface="Times New Roman MT Condensed Bold"/>
              </a:rPr>
              <a:t>:</a:t>
            </a:r>
            <a:r>
              <a:rPr lang="nn-NO" sz="2864" noProof="0" dirty="0">
                <a:solidFill>
                  <a:srgbClr val="FFFFFF"/>
                </a:solidFill>
                <a:latin typeface="Times New Roman MT Condensed"/>
                <a:ea typeface="Times New Roman MT Condensed"/>
                <a:cs typeface="Times New Roman MT Condensed"/>
                <a:sym typeface="Times New Roman MT Condensed"/>
              </a:rPr>
              <a:t> https://www.youtube.com/watch?v=jJoOv49ZLlU</a:t>
            </a:r>
          </a:p>
          <a:p>
            <a:pPr algn="l">
              <a:lnSpc>
                <a:spcPts val="3436"/>
              </a:lnSpc>
            </a:pPr>
            <a:endParaRPr lang="nn-NO" sz="2864" noProof="0" dirty="0">
              <a:solidFill>
                <a:srgbClr val="FFFFFF"/>
              </a:solidFill>
              <a:latin typeface="Times New Roman MT Condensed"/>
              <a:ea typeface="Times New Roman MT Condensed"/>
              <a:cs typeface="Times New Roman MT Condensed"/>
              <a:sym typeface="Times New Roman MT Condensed"/>
            </a:endParaRPr>
          </a:p>
          <a:p>
            <a:pPr marL="618348" lvl="1" indent="-309174" algn="l">
              <a:lnSpc>
                <a:spcPts val="3436"/>
              </a:lnSpc>
              <a:buFont typeface="Arial"/>
              <a:buChar char="•"/>
            </a:pPr>
            <a:r>
              <a:rPr lang="nn-NO" sz="2864" noProof="0" dirty="0">
                <a:solidFill>
                  <a:srgbClr val="FFFFFF"/>
                </a:solidFill>
                <a:latin typeface="Times New Roman MT Condensed"/>
                <a:ea typeface="Times New Roman MT Condensed"/>
                <a:cs typeface="Times New Roman MT Condensed"/>
                <a:sym typeface="Times New Roman MT Condensed"/>
              </a:rPr>
              <a:t>Fliflet, F. (2026, 13. februar). </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Estetikk, takk.</a:t>
            </a:r>
            <a:r>
              <a:rPr lang="nn-NO" sz="2864" noProof="0" dirty="0">
                <a:solidFill>
                  <a:srgbClr val="FFFFFF"/>
                </a:solidFill>
                <a:latin typeface="Times New Roman MT Condensed"/>
                <a:ea typeface="Times New Roman MT Condensed"/>
                <a:cs typeface="Times New Roman MT Condensed"/>
                <a:sym typeface="Times New Roman MT Condensed"/>
              </a:rPr>
              <a:t> Klassekampen.</a:t>
            </a:r>
          </a:p>
          <a:p>
            <a:pPr algn="l">
              <a:lnSpc>
                <a:spcPts val="3436"/>
              </a:lnSpc>
            </a:pPr>
            <a:endParaRPr lang="nn-NO" sz="2864" noProof="0" dirty="0">
              <a:solidFill>
                <a:srgbClr val="FFFFFF"/>
              </a:solidFill>
              <a:latin typeface="Times New Roman MT Condensed"/>
              <a:ea typeface="Times New Roman MT Condensed"/>
              <a:cs typeface="Times New Roman MT Condensed"/>
              <a:sym typeface="Times New Roman MT Condensed"/>
            </a:endParaRPr>
          </a:p>
          <a:p>
            <a:pPr marL="618348" lvl="1" indent="-309174" algn="l">
              <a:lnSpc>
                <a:spcPts val="3436"/>
              </a:lnSpc>
              <a:buFont typeface="Arial"/>
              <a:buChar char="•"/>
            </a:pPr>
            <a:r>
              <a:rPr lang="nn-NO" sz="2864" noProof="0" dirty="0">
                <a:solidFill>
                  <a:srgbClr val="FFFFFF"/>
                </a:solidFill>
                <a:latin typeface="Times New Roman MT Condensed"/>
                <a:ea typeface="Times New Roman MT Condensed"/>
                <a:cs typeface="Times New Roman MT Condensed"/>
                <a:sym typeface="Times New Roman MT Condensed"/>
              </a:rPr>
              <a:t>Leksikonartikkel på nynorsk om </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 </a:t>
            </a:r>
            <a:r>
              <a:rPr lang="nn-NO" sz="2864" noProof="0" dirty="0">
                <a:solidFill>
                  <a:srgbClr val="FFFFFF"/>
                </a:solidFill>
                <a:latin typeface="Times New Roman MT Condensed"/>
                <a:ea typeface="Times New Roman MT Condensed"/>
                <a:cs typeface="Times New Roman MT Condensed"/>
                <a:sym typeface="Times New Roman MT Condensed"/>
              </a:rPr>
              <a:t>https://snl.no/Stormfulle_høyder</a:t>
            </a:r>
          </a:p>
          <a:p>
            <a:pPr algn="l">
              <a:lnSpc>
                <a:spcPts val="3436"/>
              </a:lnSpc>
            </a:pPr>
            <a:endParaRPr lang="nn-NO" sz="2864" noProof="0" dirty="0">
              <a:solidFill>
                <a:srgbClr val="FFFFFF"/>
              </a:solidFill>
              <a:latin typeface="Times New Roman MT Condensed"/>
              <a:ea typeface="Times New Roman MT Condensed"/>
              <a:cs typeface="Times New Roman MT Condensed"/>
              <a:sym typeface="Times New Roman MT Condensed"/>
            </a:endParaRPr>
          </a:p>
          <a:p>
            <a:pPr marL="618348" lvl="1" indent="-309174" algn="l">
              <a:lnSpc>
                <a:spcPts val="3436"/>
              </a:lnSpc>
              <a:buFont typeface="Arial"/>
              <a:buChar char="•"/>
            </a:pPr>
            <a:r>
              <a:rPr lang="nn-NO" sz="2864" noProof="0" dirty="0">
                <a:solidFill>
                  <a:srgbClr val="FFFFFF"/>
                </a:solidFill>
                <a:latin typeface="Times New Roman MT Condensed"/>
                <a:ea typeface="Times New Roman MT Condensed"/>
                <a:cs typeface="Times New Roman MT Condensed"/>
                <a:sym typeface="Times New Roman MT Condensed"/>
              </a:rPr>
              <a:t>Podkast om </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r>
              <a:rPr lang="nn-NO" sz="2864" noProof="0" dirty="0">
                <a:solidFill>
                  <a:srgbClr val="FFFFFF"/>
                </a:solidFill>
                <a:latin typeface="Times New Roman MT Condensed"/>
                <a:ea typeface="Times New Roman MT Condensed"/>
                <a:cs typeface="Times New Roman MT Condensed"/>
                <a:sym typeface="Times New Roman MT Condensed"/>
              </a:rPr>
              <a:t>: https://www.youtube.com/watch?v=QL-6nKeqjv4</a:t>
            </a:r>
          </a:p>
          <a:p>
            <a:pPr algn="l">
              <a:lnSpc>
                <a:spcPts val="3436"/>
              </a:lnSpc>
            </a:pPr>
            <a:endParaRPr lang="nn-NO" sz="2864" noProof="0" dirty="0">
              <a:solidFill>
                <a:srgbClr val="FFFFFF"/>
              </a:solidFill>
              <a:latin typeface="Times New Roman MT Condensed"/>
              <a:ea typeface="Times New Roman MT Condensed"/>
              <a:cs typeface="Times New Roman MT Condensed"/>
              <a:sym typeface="Times New Roman MT Condensed"/>
            </a:endParaRPr>
          </a:p>
          <a:p>
            <a:pPr marL="618348" lvl="1" indent="-309174" algn="l">
              <a:lnSpc>
                <a:spcPts val="3436"/>
              </a:lnSpc>
              <a:buFont typeface="Arial"/>
              <a:buChar char="•"/>
            </a:pPr>
            <a:r>
              <a:rPr lang="nn-NO" sz="2864" noProof="0" dirty="0" err="1">
                <a:solidFill>
                  <a:srgbClr val="FFFFFF"/>
                </a:solidFill>
                <a:latin typeface="Times New Roman MT Condensed"/>
                <a:ea typeface="Times New Roman MT Condensed"/>
                <a:cs typeface="Times New Roman MT Condensed"/>
                <a:sym typeface="Times New Roman MT Condensed"/>
              </a:rPr>
              <a:t>Prasantham</a:t>
            </a:r>
            <a:r>
              <a:rPr lang="nn-NO" sz="2864" noProof="0" dirty="0">
                <a:solidFill>
                  <a:srgbClr val="FFFFFF"/>
                </a:solidFill>
                <a:latin typeface="Times New Roman MT Condensed"/>
                <a:ea typeface="Times New Roman MT Condensed"/>
                <a:cs typeface="Times New Roman MT Condensed"/>
                <a:sym typeface="Times New Roman MT Condensed"/>
              </a:rPr>
              <a:t>, P. (2024). </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The </a:t>
            </a:r>
            <a:r>
              <a:rPr lang="nn-NO" sz="2864" i="1" noProof="0" dirty="0" err="1">
                <a:solidFill>
                  <a:srgbClr val="FFFFFF"/>
                </a:solidFill>
                <a:latin typeface="Times New Roman MT Condensed Italics"/>
                <a:ea typeface="Times New Roman MT Condensed Italics"/>
                <a:cs typeface="Times New Roman MT Condensed Italics"/>
                <a:sym typeface="Times New Roman MT Condensed Italics"/>
              </a:rPr>
              <a:t>gothic</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2864" i="1" noProof="0" dirty="0" err="1">
                <a:solidFill>
                  <a:srgbClr val="FFFFFF"/>
                </a:solidFill>
                <a:latin typeface="Times New Roman MT Condensed Italics"/>
                <a:ea typeface="Times New Roman MT Condensed Italics"/>
                <a:cs typeface="Times New Roman MT Condensed Italics"/>
                <a:sym typeface="Times New Roman MT Condensed Italics"/>
              </a:rPr>
              <a:t>novel</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2864" i="1" noProof="0" dirty="0" err="1">
                <a:solidFill>
                  <a:srgbClr val="FFFFFF"/>
                </a:solidFill>
                <a:latin typeface="Times New Roman MT Condensed Italics"/>
                <a:ea typeface="Times New Roman MT Condensed Italics"/>
                <a:cs typeface="Times New Roman MT Condensed Italics"/>
                <a:sym typeface="Times New Roman MT Condensed Italics"/>
              </a:rPr>
              <a:t>Exploring</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2864" i="1" noProof="0" dirty="0" err="1">
                <a:solidFill>
                  <a:srgbClr val="FFFFFF"/>
                </a:solidFill>
                <a:latin typeface="Times New Roman MT Condensed Italics"/>
                <a:ea typeface="Times New Roman MT Condensed Italics"/>
                <a:cs typeface="Times New Roman MT Condensed Italics"/>
                <a:sym typeface="Times New Roman MT Condensed Italics"/>
              </a:rPr>
              <a:t>the</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 dark side </a:t>
            </a:r>
            <a:r>
              <a:rPr lang="nn-NO" sz="2864" i="1" noProof="0" dirty="0" err="1">
                <a:solidFill>
                  <a:srgbClr val="FFFFFF"/>
                </a:solidFill>
                <a:latin typeface="Times New Roman MT Condensed Italics"/>
                <a:ea typeface="Times New Roman MT Condensed Italics"/>
                <a:cs typeface="Times New Roman MT Condensed Italics"/>
                <a:sym typeface="Times New Roman MT Condensed Italics"/>
              </a:rPr>
              <a:t>of</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2864" i="1" noProof="0" dirty="0" err="1">
                <a:solidFill>
                  <a:srgbClr val="FFFFFF"/>
                </a:solidFill>
                <a:latin typeface="Times New Roman MT Condensed Italics"/>
                <a:ea typeface="Times New Roman MT Condensed Italics"/>
                <a:cs typeface="Times New Roman MT Condensed Italics"/>
                <a:sym typeface="Times New Roman MT Condensed Italics"/>
              </a:rPr>
              <a:t>the</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 human </a:t>
            </a:r>
            <a:r>
              <a:rPr lang="nn-NO" sz="2864" i="1" noProof="0" dirty="0" err="1">
                <a:solidFill>
                  <a:srgbClr val="FFFFFF"/>
                </a:solidFill>
                <a:latin typeface="Times New Roman MT Condensed Italics"/>
                <a:ea typeface="Times New Roman MT Condensed Italics"/>
                <a:cs typeface="Times New Roman MT Condensed Italics"/>
                <a:sym typeface="Times New Roman MT Condensed Italics"/>
              </a:rPr>
              <a:t>psyche</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a:t>
            </a:r>
            <a:r>
              <a:rPr lang="nn-NO" sz="2864" noProof="0" dirty="0">
                <a:solidFill>
                  <a:srgbClr val="FFFFFF"/>
                </a:solidFill>
                <a:latin typeface="Times New Roman MT Condensed"/>
                <a:ea typeface="Times New Roman MT Condensed"/>
                <a:cs typeface="Times New Roman MT Condensed"/>
                <a:sym typeface="Times New Roman MT Condensed"/>
              </a:rPr>
              <a:t> International Journal </a:t>
            </a:r>
            <a:r>
              <a:rPr lang="nn-NO" sz="2864" noProof="0" dirty="0" err="1">
                <a:solidFill>
                  <a:srgbClr val="FFFFFF"/>
                </a:solidFill>
                <a:latin typeface="Times New Roman MT Condensed"/>
                <a:ea typeface="Times New Roman MT Condensed"/>
                <a:cs typeface="Times New Roman MT Condensed"/>
                <a:sym typeface="Times New Roman MT Condensed"/>
              </a:rPr>
              <a:t>of</a:t>
            </a:r>
            <a:r>
              <a:rPr lang="nn-NO" sz="2864" noProof="0" dirty="0">
                <a:solidFill>
                  <a:srgbClr val="FFFFFF"/>
                </a:solidFill>
                <a:latin typeface="Times New Roman MT Condensed"/>
                <a:ea typeface="Times New Roman MT Condensed"/>
                <a:cs typeface="Times New Roman MT Condensed"/>
                <a:sym typeface="Times New Roman MT Condensed"/>
              </a:rPr>
              <a:t> Research in English, 6(2), 114–117. https://doi.org/10.33545/26648717.2024.v6.i2b.217</a:t>
            </a:r>
          </a:p>
          <a:p>
            <a:pPr algn="l">
              <a:lnSpc>
                <a:spcPts val="3436"/>
              </a:lnSpc>
            </a:pPr>
            <a:endParaRPr lang="nn-NO" sz="2864" noProof="0" dirty="0">
              <a:solidFill>
                <a:srgbClr val="FFFFFF"/>
              </a:solidFill>
              <a:latin typeface="Times New Roman MT Condensed"/>
              <a:ea typeface="Times New Roman MT Condensed"/>
              <a:cs typeface="Times New Roman MT Condensed"/>
              <a:sym typeface="Times New Roman MT Condensed"/>
            </a:endParaRPr>
          </a:p>
          <a:p>
            <a:pPr marL="618348" lvl="1" indent="-309174" algn="l">
              <a:lnSpc>
                <a:spcPts val="3436"/>
              </a:lnSpc>
              <a:buFont typeface="Arial"/>
              <a:buChar char="•"/>
            </a:pPr>
            <a:r>
              <a:rPr lang="nn-NO" sz="2864" noProof="0" dirty="0">
                <a:solidFill>
                  <a:srgbClr val="FFFFFF"/>
                </a:solidFill>
                <a:latin typeface="Times New Roman MT Condensed"/>
                <a:ea typeface="Times New Roman MT Condensed"/>
                <a:cs typeface="Times New Roman MT Condensed"/>
                <a:sym typeface="Times New Roman MT Condensed"/>
              </a:rPr>
              <a:t>Skald. (2019). </a:t>
            </a:r>
            <a:r>
              <a:rPr lang="nn-NO" sz="2864"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r>
              <a:rPr lang="nn-NO" sz="2864" noProof="0" dirty="0">
                <a:solidFill>
                  <a:srgbClr val="FFFFFF"/>
                </a:solidFill>
                <a:latin typeface="Times New Roman MT Condensed"/>
                <a:ea typeface="Times New Roman MT Condensed"/>
                <a:cs typeface="Times New Roman MT Condensed"/>
                <a:sym typeface="Times New Roman MT Condensed"/>
              </a:rPr>
              <a:t>. </a:t>
            </a:r>
            <a:r>
              <a:rPr lang="nn-NO" sz="2864" u="sng" noProof="0" dirty="0">
                <a:solidFill>
                  <a:srgbClr val="FFFFFF"/>
                </a:solidFill>
                <a:latin typeface="Times New Roman MT Condensed"/>
                <a:ea typeface="Times New Roman MT Condensed"/>
                <a:cs typeface="Times New Roman MT Condensed"/>
                <a:sym typeface="Times New Roman MT Condensed"/>
                <a:hlinkClick r:id="rId3" tooltip="https://skald.no/b%C3%B8ker/alle/stormfulle_hogder/"/>
              </a:rPr>
              <a:t>https://skald.no/bøker/alle/stormfulle_hogder/</a:t>
            </a:r>
          </a:p>
          <a:p>
            <a:pPr algn="l">
              <a:lnSpc>
                <a:spcPts val="5836"/>
              </a:lnSpc>
            </a:pPr>
            <a:endParaRPr lang="nn-NO" sz="2864" u="sng" noProof="0" dirty="0">
              <a:solidFill>
                <a:srgbClr val="FFFFFF"/>
              </a:solidFill>
              <a:latin typeface="Times New Roman MT Condensed"/>
              <a:ea typeface="Times New Roman MT Condensed"/>
              <a:cs typeface="Times New Roman MT Condensed"/>
              <a:sym typeface="Times New Roman MT Condensed"/>
              <a:hlinkClick r:id="rId3" tooltip="https://skald.no/b%C3%B8ker/alle/stormfulle_hogd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2862521" y="1380544"/>
            <a:ext cx="13675361" cy="6493765"/>
          </a:xfrm>
          <a:prstGeom prst="rect">
            <a:avLst/>
          </a:prstGeom>
        </p:spPr>
        <p:txBody>
          <a:bodyPr lIns="0" tIns="0" rIns="0" bIns="0" rtlCol="0" anchor="t">
            <a:spAutoFit/>
          </a:bodyPr>
          <a:lstStyle/>
          <a:p>
            <a:pPr algn="l">
              <a:lnSpc>
                <a:spcPct val="150000"/>
              </a:lnSpc>
            </a:pPr>
            <a:r>
              <a:rPr lang="nn-NO" sz="7200" b="1" noProof="0" dirty="0">
                <a:solidFill>
                  <a:srgbClr val="FFFFFF"/>
                </a:solidFill>
                <a:latin typeface="Times New Roman MT Condensed Bold"/>
                <a:ea typeface="Times New Roman MT Condensed Bold"/>
                <a:cs typeface="Times New Roman MT Condensed Bold"/>
                <a:sym typeface="Times New Roman MT Condensed Bold"/>
              </a:rPr>
              <a:t>Originaltittel:</a:t>
            </a:r>
            <a:r>
              <a:rPr lang="nn-NO" sz="7200" noProof="0" dirty="0">
                <a:solidFill>
                  <a:srgbClr val="FFFFFF"/>
                </a:solidFill>
                <a:latin typeface="Times New Roman MT Condensed"/>
                <a:ea typeface="Times New Roman MT Condensed"/>
                <a:cs typeface="Times New Roman MT Condensed"/>
                <a:sym typeface="Times New Roman MT Condensed"/>
              </a:rPr>
              <a:t> </a:t>
            </a:r>
            <a:r>
              <a:rPr lang="nn-NO" sz="7200" noProof="0" dirty="0" err="1">
                <a:solidFill>
                  <a:srgbClr val="FFFFFF"/>
                </a:solidFill>
                <a:latin typeface="Times New Roman MT Condensed"/>
                <a:ea typeface="Times New Roman MT Condensed"/>
                <a:cs typeface="Times New Roman MT Condensed"/>
                <a:sym typeface="Times New Roman MT Condensed"/>
              </a:rPr>
              <a:t>Wuthering</a:t>
            </a:r>
            <a:r>
              <a:rPr lang="nn-NO" sz="7200" noProof="0" dirty="0">
                <a:solidFill>
                  <a:srgbClr val="FFFFFF"/>
                </a:solidFill>
                <a:latin typeface="Times New Roman MT Condensed"/>
                <a:ea typeface="Times New Roman MT Condensed"/>
                <a:cs typeface="Times New Roman MT Condensed"/>
                <a:sym typeface="Times New Roman MT Condensed"/>
              </a:rPr>
              <a:t> </a:t>
            </a:r>
            <a:r>
              <a:rPr lang="nn-NO" sz="7200" noProof="0" dirty="0" err="1">
                <a:solidFill>
                  <a:srgbClr val="FFFFFF"/>
                </a:solidFill>
                <a:latin typeface="Times New Roman MT Condensed"/>
                <a:ea typeface="Times New Roman MT Condensed"/>
                <a:cs typeface="Times New Roman MT Condensed"/>
                <a:sym typeface="Times New Roman MT Condensed"/>
              </a:rPr>
              <a:t>Heights</a:t>
            </a:r>
            <a:endParaRPr lang="nn-NO" sz="7200" noProof="0" dirty="0">
              <a:solidFill>
                <a:srgbClr val="FFFFFF"/>
              </a:solidFill>
              <a:latin typeface="Times New Roman MT Condensed"/>
              <a:ea typeface="Times New Roman MT Condensed"/>
              <a:cs typeface="Times New Roman MT Condensed"/>
              <a:sym typeface="Times New Roman MT Condensed"/>
            </a:endParaRPr>
          </a:p>
          <a:p>
            <a:pPr algn="l">
              <a:lnSpc>
                <a:spcPct val="150000"/>
              </a:lnSpc>
            </a:pPr>
            <a:r>
              <a:rPr lang="nn-NO" sz="7200" b="1" noProof="0" dirty="0">
                <a:solidFill>
                  <a:srgbClr val="FFFFFF"/>
                </a:solidFill>
                <a:latin typeface="Times New Roman MT Condensed Bold"/>
                <a:ea typeface="Times New Roman MT Condensed Bold"/>
                <a:cs typeface="Times New Roman MT Condensed Bold"/>
                <a:sym typeface="Times New Roman MT Condensed Bold"/>
              </a:rPr>
              <a:t>Norsk tittel: </a:t>
            </a:r>
            <a:r>
              <a:rPr lang="nn-NO" sz="7200" noProof="0" dirty="0">
                <a:solidFill>
                  <a:srgbClr val="FFFFFF"/>
                </a:solidFill>
                <a:latin typeface="Times New Roman MT Condensed"/>
                <a:ea typeface="Times New Roman MT Condensed"/>
                <a:cs typeface="Times New Roman MT Condensed"/>
                <a:sym typeface="Times New Roman MT Condensed"/>
              </a:rPr>
              <a:t>Stormfulle høgder</a:t>
            </a:r>
          </a:p>
          <a:p>
            <a:pPr algn="l">
              <a:lnSpc>
                <a:spcPct val="150000"/>
              </a:lnSpc>
            </a:pPr>
            <a:r>
              <a:rPr lang="nn-NO" sz="7200" b="1" noProof="0" dirty="0" err="1">
                <a:solidFill>
                  <a:srgbClr val="FFFFFF"/>
                </a:solidFill>
                <a:latin typeface="Times New Roman MT Condensed Bold"/>
                <a:ea typeface="Times New Roman MT Condensed Bold"/>
                <a:cs typeface="Times New Roman MT Condensed Bold"/>
                <a:sym typeface="Times New Roman MT Condensed Bold"/>
              </a:rPr>
              <a:t>Utgjevingsår</a:t>
            </a:r>
            <a:r>
              <a:rPr lang="nn-NO" sz="7200" noProof="0" dirty="0">
                <a:solidFill>
                  <a:srgbClr val="FFFFFF"/>
                </a:solidFill>
                <a:latin typeface="Times New Roman MT Condensed"/>
                <a:ea typeface="Times New Roman MT Condensed"/>
                <a:cs typeface="Times New Roman MT Condensed"/>
                <a:sym typeface="Times New Roman MT Condensed"/>
              </a:rPr>
              <a:t>: 1847</a:t>
            </a:r>
          </a:p>
          <a:p>
            <a:pPr algn="l">
              <a:lnSpc>
                <a:spcPct val="150000"/>
              </a:lnSpc>
            </a:pPr>
            <a:r>
              <a:rPr lang="nn-NO" sz="7200" b="1" noProof="0" dirty="0">
                <a:solidFill>
                  <a:srgbClr val="FFFFFF"/>
                </a:solidFill>
                <a:latin typeface="Times New Roman MT Condensed Bold"/>
                <a:ea typeface="Times New Roman MT Condensed Bold"/>
                <a:cs typeface="Times New Roman MT Condensed Bold"/>
                <a:sym typeface="Times New Roman MT Condensed Bold"/>
              </a:rPr>
              <a:t>Forfattar:</a:t>
            </a:r>
            <a:r>
              <a:rPr lang="nn-NO" sz="7200" noProof="0" dirty="0">
                <a:solidFill>
                  <a:srgbClr val="FFFFFF"/>
                </a:solidFill>
                <a:latin typeface="Times New Roman MT Condensed"/>
                <a:ea typeface="Times New Roman MT Condensed"/>
                <a:cs typeface="Times New Roman MT Condensed"/>
                <a:sym typeface="Times New Roman MT Condensed"/>
              </a:rPr>
              <a:t> Emily Brontë</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68580"/>
            <a:ext cx="18288000" cy="10424160"/>
          </a:xfrm>
          <a:prstGeom prst="rect">
            <a:avLst/>
          </a:prstGeom>
        </p:spPr>
      </p:pic>
      <p:sp>
        <p:nvSpPr>
          <p:cNvPr id="3" name="Freeform 3"/>
          <p:cNvSpPr/>
          <p:nvPr/>
        </p:nvSpPr>
        <p:spPr>
          <a:xfrm>
            <a:off x="2985531" y="3315905"/>
            <a:ext cx="12316937" cy="2463387"/>
          </a:xfrm>
          <a:custGeom>
            <a:avLst/>
            <a:gdLst/>
            <a:ahLst/>
            <a:cxnLst/>
            <a:rect l="l" t="t" r="r" b="b"/>
            <a:pathLst>
              <a:path w="12316937" h="2463387">
                <a:moveTo>
                  <a:pt x="0" y="0"/>
                </a:moveTo>
                <a:lnTo>
                  <a:pt x="12316938" y="0"/>
                </a:lnTo>
                <a:lnTo>
                  <a:pt x="12316938" y="2463388"/>
                </a:lnTo>
                <a:lnTo>
                  <a:pt x="0" y="2463388"/>
                </a:lnTo>
                <a:lnTo>
                  <a:pt x="0" y="0"/>
                </a:lnTo>
                <a:close/>
              </a:path>
            </a:pathLst>
          </a:custGeom>
          <a:blipFill>
            <a:blip r:embed="rId5"/>
            <a:stretch>
              <a:fillRect/>
            </a:stretch>
          </a:blipFill>
        </p:spPr>
        <p:txBody>
          <a:bodyPr/>
          <a:lstStyle/>
          <a:p>
            <a:endParaRPr lang="nn-NO"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4" name="TextBox 4"/>
          <p:cNvSpPr txBox="1"/>
          <p:nvPr/>
        </p:nvSpPr>
        <p:spPr>
          <a:xfrm>
            <a:off x="3522921" y="2047875"/>
            <a:ext cx="11242159" cy="6029325"/>
          </a:xfrm>
          <a:prstGeom prst="rect">
            <a:avLst/>
          </a:prstGeom>
        </p:spPr>
        <p:txBody>
          <a:bodyPr lIns="0" tIns="0" rIns="0" bIns="0" rtlCol="0" anchor="t">
            <a:spAutoFit/>
          </a:bodyPr>
          <a:lstStyle/>
          <a:p>
            <a:pPr algn="ctr">
              <a:lnSpc>
                <a:spcPts val="9600"/>
              </a:lnSpc>
            </a:pPr>
            <a:r>
              <a:rPr lang="nn-NO" sz="8000"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r>
              <a:rPr lang="nn-NO" sz="8000" noProof="0" dirty="0">
                <a:solidFill>
                  <a:srgbClr val="FFFFFF"/>
                </a:solidFill>
                <a:latin typeface="Times New Roman MT Condensed"/>
                <a:ea typeface="Times New Roman MT Condensed"/>
                <a:cs typeface="Times New Roman MT Condensed"/>
                <a:sym typeface="Times New Roman MT Condensed"/>
              </a:rPr>
              <a:t> er «ein kjærleiksroman som handlar like mykje om hat og sjalusi.»</a:t>
            </a:r>
          </a:p>
          <a:p>
            <a:pPr algn="ctr">
              <a:lnSpc>
                <a:spcPts val="9600"/>
              </a:lnSpc>
            </a:pPr>
            <a:endParaRPr lang="nn-NO" sz="8000" noProof="0" dirty="0">
              <a:solidFill>
                <a:srgbClr val="FFFFFF"/>
              </a:solidFill>
              <a:latin typeface="Times New Roman MT Condensed"/>
              <a:ea typeface="Times New Roman MT Condensed"/>
              <a:cs typeface="Times New Roman MT Condensed"/>
              <a:sym typeface="Times New Roman MT Condensed"/>
            </a:endParaRPr>
          </a:p>
          <a:p>
            <a:pPr algn="ctr">
              <a:lnSpc>
                <a:spcPts val="3960"/>
              </a:lnSpc>
            </a:pPr>
            <a:r>
              <a:rPr lang="nn-NO" sz="3300" noProof="0" dirty="0">
                <a:solidFill>
                  <a:srgbClr val="FFFFFF"/>
                </a:solidFill>
                <a:latin typeface="Times New Roman MT Condensed"/>
                <a:ea typeface="Times New Roman MT Condensed"/>
                <a:cs typeface="Times New Roman MT Condensed"/>
                <a:sym typeface="Times New Roman MT Condensed"/>
              </a:rPr>
              <a:t>Sitatet er henta frå SNL-leksikonartikkelen skriven av Marie Nedregotten Sørbø: https://snl.no/Stormfulle_høyder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grpSp>
        <p:nvGrpSpPr>
          <p:cNvPr id="4" name="Group 4"/>
          <p:cNvGrpSpPr/>
          <p:nvPr/>
        </p:nvGrpSpPr>
        <p:grpSpPr>
          <a:xfrm>
            <a:off x="9490319" y="1711714"/>
            <a:ext cx="7233138" cy="6658010"/>
            <a:chOff x="0" y="-171450"/>
            <a:chExt cx="1905024" cy="1753550"/>
          </a:xfrm>
        </p:grpSpPr>
        <p:sp>
          <p:nvSpPr>
            <p:cNvPr id="5" name="Freeform 5"/>
            <p:cNvSpPr/>
            <p:nvPr/>
          </p:nvSpPr>
          <p:spPr>
            <a:xfrm>
              <a:off x="0" y="-117310"/>
              <a:ext cx="1905024" cy="1699410"/>
            </a:xfrm>
            <a:custGeom>
              <a:avLst/>
              <a:gdLst/>
              <a:ahLst/>
              <a:cxnLst/>
              <a:rect l="l" t="t" r="r" b="b"/>
              <a:pathLst>
                <a:path w="1905024" h="1582100">
                  <a:moveTo>
                    <a:pt x="0" y="0"/>
                  </a:moveTo>
                  <a:lnTo>
                    <a:pt x="1905024" y="0"/>
                  </a:lnTo>
                  <a:lnTo>
                    <a:pt x="1905024" y="1582100"/>
                  </a:lnTo>
                  <a:lnTo>
                    <a:pt x="0" y="1582100"/>
                  </a:lnTo>
                  <a:close/>
                </a:path>
              </a:pathLst>
            </a:custGeom>
            <a:solidFill>
              <a:srgbClr val="55612D"/>
            </a:solidFill>
          </p:spPr>
          <p:txBody>
            <a:bodyPr/>
            <a:lstStyle/>
            <a:p>
              <a:endParaRPr lang="nn-NO" noProof="0" dirty="0"/>
            </a:p>
          </p:txBody>
        </p:sp>
        <p:sp>
          <p:nvSpPr>
            <p:cNvPr id="6" name="TextBox 6"/>
            <p:cNvSpPr txBox="1"/>
            <p:nvPr/>
          </p:nvSpPr>
          <p:spPr>
            <a:xfrm>
              <a:off x="0" y="-171450"/>
              <a:ext cx="1905024" cy="1753550"/>
            </a:xfrm>
            <a:prstGeom prst="rect">
              <a:avLst/>
            </a:prstGeom>
          </p:spPr>
          <p:txBody>
            <a:bodyPr lIns="419100" tIns="419100" rIns="419100" bIns="419100" rtlCol="0" anchor="ctr"/>
            <a:lstStyle/>
            <a:p>
              <a:pPr algn="ctr">
                <a:lnSpc>
                  <a:spcPts val="6299"/>
                </a:lnSpc>
              </a:pPr>
              <a:r>
                <a:rPr lang="nn-NO" sz="4499" b="1" noProof="0" dirty="0">
                  <a:solidFill>
                    <a:srgbClr val="FFFFFF"/>
                  </a:solidFill>
                  <a:latin typeface="Calibri (MS) Bold"/>
                  <a:ea typeface="Calibri (MS) Bold"/>
                  <a:cs typeface="Calibri (MS) Bold"/>
                  <a:sym typeface="Calibri (MS) Bold"/>
                </a:rPr>
                <a:t>To og to saman</a:t>
              </a:r>
            </a:p>
            <a:p>
              <a:pPr marL="690872" lvl="1" indent="-345436" algn="l">
                <a:lnSpc>
                  <a:spcPts val="4479"/>
                </a:lnSpc>
                <a:buFont typeface="Arial"/>
                <a:buChar char="•"/>
              </a:pPr>
              <a:r>
                <a:rPr lang="nn-NO" sz="3199" noProof="0" dirty="0">
                  <a:solidFill>
                    <a:srgbClr val="FFFFFF"/>
                  </a:solidFill>
                  <a:latin typeface="Calibri (MS)"/>
                  <a:ea typeface="Calibri (MS)"/>
                  <a:cs typeface="Calibri (MS)"/>
                  <a:sym typeface="Calibri (MS)"/>
                </a:rPr>
                <a:t>Kvifor er hat og sjalusi så ofte kopla opp mot kjærleik?</a:t>
              </a:r>
            </a:p>
            <a:p>
              <a:pPr algn="l">
                <a:lnSpc>
                  <a:spcPts val="4479"/>
                </a:lnSpc>
              </a:pPr>
              <a:endParaRPr lang="nn-NO" sz="3199" noProof="0" dirty="0">
                <a:solidFill>
                  <a:srgbClr val="FFFFFF"/>
                </a:solidFill>
                <a:latin typeface="Calibri (MS)"/>
                <a:ea typeface="Calibri (MS)"/>
                <a:cs typeface="Calibri (MS)"/>
                <a:sym typeface="Calibri (MS)"/>
              </a:endParaRPr>
            </a:p>
            <a:p>
              <a:pPr marL="690872" lvl="1" indent="-345436" algn="l">
                <a:lnSpc>
                  <a:spcPts val="4479"/>
                </a:lnSpc>
                <a:buFont typeface="Arial"/>
                <a:buChar char="•"/>
              </a:pPr>
              <a:r>
                <a:rPr lang="nn-NO" sz="3199" noProof="0" dirty="0">
                  <a:solidFill>
                    <a:srgbClr val="FFFFFF"/>
                  </a:solidFill>
                  <a:latin typeface="Calibri (MS)"/>
                  <a:ea typeface="Calibri (MS)"/>
                  <a:cs typeface="Calibri (MS)"/>
                  <a:sym typeface="Calibri (MS)"/>
                </a:rPr>
                <a:t>Kva rolle kan følelsar som hat og sjalusi spele i ei kjærleikshistorie?</a:t>
              </a:r>
            </a:p>
            <a:p>
              <a:pPr algn="l">
                <a:lnSpc>
                  <a:spcPts val="4479"/>
                </a:lnSpc>
              </a:pPr>
              <a:r>
                <a:rPr lang="nn-NO" sz="3199" noProof="0" dirty="0">
                  <a:solidFill>
                    <a:srgbClr val="FFFFFF"/>
                  </a:solidFill>
                  <a:latin typeface="Calibri (MS)"/>
                  <a:ea typeface="Calibri (MS)"/>
                  <a:cs typeface="Calibri (MS)"/>
                  <a:sym typeface="Calibri (MS)"/>
                </a:rPr>
                <a:t> </a:t>
              </a:r>
            </a:p>
            <a:p>
              <a:pPr marL="690872" lvl="1" indent="-345436" algn="l">
                <a:lnSpc>
                  <a:spcPts val="4479"/>
                </a:lnSpc>
                <a:buFont typeface="Arial"/>
                <a:buChar char="•"/>
              </a:pPr>
              <a:r>
                <a:rPr lang="nn-NO" sz="3199" noProof="0" dirty="0">
                  <a:solidFill>
                    <a:srgbClr val="FFFFFF"/>
                  </a:solidFill>
                  <a:latin typeface="Calibri (MS)"/>
                  <a:ea typeface="Calibri (MS)"/>
                  <a:cs typeface="Calibri (MS)"/>
                  <a:sym typeface="Calibri (MS)"/>
                </a:rPr>
                <a:t>Kva rolle kan dei spele i ei familiehistorie?</a:t>
              </a:r>
            </a:p>
          </p:txBody>
        </p:sp>
      </p:grpSp>
      <p:sp>
        <p:nvSpPr>
          <p:cNvPr id="7" name="TextBox 7"/>
          <p:cNvSpPr txBox="1"/>
          <p:nvPr/>
        </p:nvSpPr>
        <p:spPr>
          <a:xfrm>
            <a:off x="1823074" y="2684707"/>
            <a:ext cx="7124428" cy="5229225"/>
          </a:xfrm>
          <a:prstGeom prst="rect">
            <a:avLst/>
          </a:prstGeom>
        </p:spPr>
        <p:txBody>
          <a:bodyPr lIns="0" tIns="0" rIns="0" bIns="0" rtlCol="0" anchor="t">
            <a:spAutoFit/>
          </a:bodyPr>
          <a:lstStyle/>
          <a:p>
            <a:pPr algn="ctr">
              <a:lnSpc>
                <a:spcPts val="6840"/>
              </a:lnSpc>
            </a:pPr>
            <a:r>
              <a:rPr lang="nn-NO" sz="5700" i="1" noProof="0" dirty="0">
                <a:solidFill>
                  <a:srgbClr val="FFFFFF"/>
                </a:solidFill>
                <a:latin typeface="Times New Roman MT Condensed Italics"/>
                <a:ea typeface="Times New Roman MT Condensed Italics"/>
                <a:cs typeface="Times New Roman MT Condensed Italics"/>
                <a:sym typeface="Times New Roman MT Condensed Italics"/>
              </a:rPr>
              <a:t>Stormfulle høgder</a:t>
            </a:r>
            <a:r>
              <a:rPr lang="nn-NO" sz="5700" noProof="0" dirty="0">
                <a:solidFill>
                  <a:srgbClr val="FFFFFF"/>
                </a:solidFill>
                <a:latin typeface="Times New Roman MT Condensed"/>
                <a:ea typeface="Times New Roman MT Condensed"/>
                <a:cs typeface="Times New Roman MT Condensed"/>
                <a:sym typeface="Times New Roman MT Condensed"/>
              </a:rPr>
              <a:t> er «ein kjærleiksroman som handlar like mykje om hat og sjalusi.»</a:t>
            </a:r>
          </a:p>
          <a:p>
            <a:pPr algn="ctr">
              <a:lnSpc>
                <a:spcPts val="6840"/>
              </a:lnSpc>
            </a:pPr>
            <a:endParaRPr lang="nn-NO" sz="5700" noProof="0" dirty="0">
              <a:solidFill>
                <a:srgbClr val="FFFFFF"/>
              </a:solidFill>
              <a:latin typeface="Times New Roman MT Condensed"/>
              <a:ea typeface="Times New Roman MT Condensed"/>
              <a:cs typeface="Times New Roman MT Condensed"/>
              <a:sym typeface="Times New Roman MT Condensed"/>
            </a:endParaRPr>
          </a:p>
          <a:p>
            <a:pPr algn="ctr">
              <a:lnSpc>
                <a:spcPts val="3120"/>
              </a:lnSpc>
            </a:pPr>
            <a:r>
              <a:rPr lang="nn-NO" sz="2600" noProof="0" dirty="0">
                <a:solidFill>
                  <a:srgbClr val="FFFFFF"/>
                </a:solidFill>
                <a:latin typeface="Times New Roman MT Condensed"/>
                <a:ea typeface="Times New Roman MT Condensed"/>
                <a:cs typeface="Times New Roman MT Condensed"/>
                <a:sym typeface="Times New Roman MT Condensed"/>
              </a:rPr>
              <a:t>Sitatet er henta frå SNL-leksikonartikkelen skriven av Marie Nedregotten Sørbø.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sp>
        <p:nvSpPr>
          <p:cNvPr id="5" name="Freeform 5"/>
          <p:cNvSpPr/>
          <p:nvPr/>
        </p:nvSpPr>
        <p:spPr>
          <a:xfrm>
            <a:off x="9490319" y="2362688"/>
            <a:ext cx="7233138" cy="5987562"/>
          </a:xfrm>
          <a:custGeom>
            <a:avLst/>
            <a:gdLst/>
            <a:ahLst/>
            <a:cxnLst/>
            <a:rect l="l" t="t" r="r" b="b"/>
            <a:pathLst>
              <a:path w="1905024" h="1576971">
                <a:moveTo>
                  <a:pt x="0" y="0"/>
                </a:moveTo>
                <a:lnTo>
                  <a:pt x="1905024" y="0"/>
                </a:lnTo>
                <a:lnTo>
                  <a:pt x="1905024" y="1576971"/>
                </a:lnTo>
                <a:lnTo>
                  <a:pt x="0" y="1576971"/>
                </a:lnTo>
                <a:close/>
              </a:path>
            </a:pathLst>
          </a:custGeom>
          <a:solidFill>
            <a:srgbClr val="55612D"/>
          </a:solidFill>
        </p:spPr>
        <p:txBody>
          <a:bodyPr/>
          <a:lstStyle/>
          <a:p>
            <a:endParaRPr lang="nn-NO" noProof="0" dirty="0"/>
          </a:p>
        </p:txBody>
      </p:sp>
      <p:sp>
        <p:nvSpPr>
          <p:cNvPr id="6" name="TextBox 6"/>
          <p:cNvSpPr txBox="1"/>
          <p:nvPr/>
        </p:nvSpPr>
        <p:spPr>
          <a:xfrm>
            <a:off x="9926760" y="2362689"/>
            <a:ext cx="6360255" cy="5987562"/>
          </a:xfrm>
          <a:prstGeom prst="rect">
            <a:avLst/>
          </a:prstGeom>
        </p:spPr>
        <p:txBody>
          <a:bodyPr lIns="419100" tIns="419100" rIns="419100" bIns="419100" rtlCol="0" anchor="ctr"/>
          <a:lstStyle/>
          <a:p>
            <a:pPr algn="ctr">
              <a:lnSpc>
                <a:spcPts val="5879"/>
              </a:lnSpc>
            </a:pPr>
            <a:r>
              <a:rPr lang="nn-NO" sz="4199" b="1" noProof="0" dirty="0">
                <a:solidFill>
                  <a:srgbClr val="FFFFFF"/>
                </a:solidFill>
                <a:latin typeface="Calibri (MS) Bold"/>
                <a:ea typeface="Calibri (MS) Bold"/>
                <a:cs typeface="Calibri (MS) Bold"/>
                <a:sym typeface="Calibri (MS) Bold"/>
              </a:rPr>
              <a:t>Samtaleoppgåve to og to</a:t>
            </a:r>
          </a:p>
          <a:p>
            <a:pPr marL="690872" lvl="1" indent="-345436" algn="l">
              <a:lnSpc>
                <a:spcPts val="4479"/>
              </a:lnSpc>
              <a:buFont typeface="Arial"/>
              <a:buChar char="•"/>
            </a:pPr>
            <a:r>
              <a:rPr lang="nn-NO" sz="3199" noProof="0" dirty="0">
                <a:solidFill>
                  <a:srgbClr val="FFFFFF"/>
                </a:solidFill>
                <a:latin typeface="Calibri (MS)"/>
                <a:ea typeface="Calibri (MS)"/>
                <a:cs typeface="Calibri (MS)"/>
                <a:sym typeface="Calibri (MS)"/>
              </a:rPr>
              <a:t>Kva slags hindringar fanst på 1800-talet for to menneske som var forelska i kvarandre? Bruk det du veit om samfunnet på 1800-talet, i svaret ditt.</a:t>
            </a:r>
          </a:p>
          <a:p>
            <a:pPr algn="l">
              <a:lnSpc>
                <a:spcPts val="4479"/>
              </a:lnSpc>
            </a:pPr>
            <a:endParaRPr lang="nn-NO" sz="3199" noProof="0" dirty="0">
              <a:solidFill>
                <a:srgbClr val="FFFFFF"/>
              </a:solidFill>
              <a:latin typeface="Calibri (MS)"/>
              <a:ea typeface="Calibri (MS)"/>
              <a:cs typeface="Calibri (MS)"/>
              <a:sym typeface="Calibri (MS)"/>
            </a:endParaRPr>
          </a:p>
        </p:txBody>
      </p:sp>
      <p:sp>
        <p:nvSpPr>
          <p:cNvPr id="7" name="TextBox 7"/>
          <p:cNvSpPr txBox="1"/>
          <p:nvPr/>
        </p:nvSpPr>
        <p:spPr>
          <a:xfrm>
            <a:off x="1896344" y="2532551"/>
            <a:ext cx="7124428" cy="4448175"/>
          </a:xfrm>
          <a:prstGeom prst="rect">
            <a:avLst/>
          </a:prstGeom>
        </p:spPr>
        <p:txBody>
          <a:bodyPr lIns="0" tIns="0" rIns="0" bIns="0" rtlCol="0" anchor="t">
            <a:spAutoFit/>
          </a:bodyPr>
          <a:lstStyle/>
          <a:p>
            <a:pPr algn="l">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Romanen vart utgjeven i 1847. Handlinga i romanen er lagd til slutten av 1700-talet og tidleg på 1800-talet.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229600"/>
          </a:xfrm>
          <a:prstGeom prst="rect">
            <a:avLst/>
          </a:prstGeom>
          <a:solidFill>
            <a:srgbClr val="252629"/>
          </a:solidFill>
        </p:spPr>
        <p:txBody>
          <a:bodyPr/>
          <a:lstStyle/>
          <a:p>
            <a:endParaRPr lang="nn-NO" noProof="0" dirty="0"/>
          </a:p>
        </p:txBody>
      </p:sp>
      <p:grpSp>
        <p:nvGrpSpPr>
          <p:cNvPr id="4" name="Group 4"/>
          <p:cNvGrpSpPr/>
          <p:nvPr/>
        </p:nvGrpSpPr>
        <p:grpSpPr>
          <a:xfrm>
            <a:off x="9475665" y="1028702"/>
            <a:ext cx="7233138" cy="8229599"/>
            <a:chOff x="0" y="-283961"/>
            <a:chExt cx="1905024" cy="2359064"/>
          </a:xfrm>
        </p:grpSpPr>
        <p:sp>
          <p:nvSpPr>
            <p:cNvPr id="5" name="Freeform 5"/>
            <p:cNvSpPr/>
            <p:nvPr/>
          </p:nvSpPr>
          <p:spPr>
            <a:xfrm>
              <a:off x="0" y="-283961"/>
              <a:ext cx="1905024" cy="2359064"/>
            </a:xfrm>
            <a:custGeom>
              <a:avLst/>
              <a:gdLst/>
              <a:ahLst/>
              <a:cxnLst/>
              <a:rect l="l" t="t" r="r" b="b"/>
              <a:pathLst>
                <a:path w="1905024" h="1961831">
                  <a:moveTo>
                    <a:pt x="0" y="0"/>
                  </a:moveTo>
                  <a:lnTo>
                    <a:pt x="1905024" y="0"/>
                  </a:lnTo>
                  <a:lnTo>
                    <a:pt x="1905024" y="1961831"/>
                  </a:lnTo>
                  <a:lnTo>
                    <a:pt x="0" y="1961831"/>
                  </a:lnTo>
                  <a:close/>
                </a:path>
              </a:pathLst>
            </a:custGeom>
            <a:solidFill>
              <a:srgbClr val="55612D"/>
            </a:solidFill>
          </p:spPr>
          <p:txBody>
            <a:bodyPr/>
            <a:lstStyle/>
            <a:p>
              <a:endParaRPr lang="nn-NO" noProof="0" dirty="0"/>
            </a:p>
          </p:txBody>
        </p:sp>
        <p:sp>
          <p:nvSpPr>
            <p:cNvPr id="6" name="TextBox 6"/>
            <p:cNvSpPr txBox="1"/>
            <p:nvPr/>
          </p:nvSpPr>
          <p:spPr>
            <a:xfrm>
              <a:off x="0" y="-174746"/>
              <a:ext cx="1905024" cy="2133029"/>
            </a:xfrm>
            <a:prstGeom prst="rect">
              <a:avLst/>
            </a:prstGeom>
          </p:spPr>
          <p:txBody>
            <a:bodyPr lIns="419100" tIns="419100" rIns="419100" bIns="419100" rtlCol="0" anchor="ctr"/>
            <a:lstStyle/>
            <a:p>
              <a:pPr algn="ctr">
                <a:lnSpc>
                  <a:spcPts val="4479"/>
                </a:lnSpc>
              </a:pPr>
              <a:r>
                <a:rPr lang="nn-NO" sz="3199" b="1" noProof="0" dirty="0">
                  <a:solidFill>
                    <a:srgbClr val="FFFFFF"/>
                  </a:solidFill>
                  <a:latin typeface="Calibri (MS) Bold"/>
                  <a:ea typeface="Calibri (MS) Bold"/>
                  <a:cs typeface="Calibri (MS) Bold"/>
                  <a:sym typeface="Calibri (MS) Bold"/>
                </a:rPr>
                <a:t>Svar skriftleg etter at vi har sett traileren for andre gong. Del svara med sidemannen.</a:t>
              </a:r>
            </a:p>
            <a:p>
              <a:pPr algn="ctr">
                <a:lnSpc>
                  <a:spcPts val="4479"/>
                </a:lnSpc>
              </a:pPr>
              <a:endParaRPr lang="nn-NO" sz="3199" b="1" noProof="0" dirty="0">
                <a:solidFill>
                  <a:srgbClr val="FFFFFF"/>
                </a:solidFill>
                <a:latin typeface="Calibri (MS) Bold"/>
                <a:ea typeface="Calibri (MS) Bold"/>
                <a:cs typeface="Calibri (MS) Bold"/>
                <a:sym typeface="Calibri (MS) Bold"/>
              </a:endParaRPr>
            </a:p>
            <a:p>
              <a:pPr marL="690872" lvl="1" indent="-345436" algn="l">
                <a:lnSpc>
                  <a:spcPts val="4479"/>
                </a:lnSpc>
                <a:buFont typeface="Arial"/>
                <a:buChar char="•"/>
              </a:pPr>
              <a:r>
                <a:rPr lang="nn-NO" sz="3199" noProof="0" dirty="0">
                  <a:solidFill>
                    <a:srgbClr val="FFFFFF"/>
                  </a:solidFill>
                  <a:latin typeface="Calibri (MS)"/>
                  <a:ea typeface="Calibri (MS)"/>
                  <a:cs typeface="Calibri (MS)"/>
                  <a:sym typeface="Calibri (MS)"/>
                </a:rPr>
                <a:t>Ut frå det vesle du har sett av handlinga i filmen, kva trur du plottet er?</a:t>
              </a:r>
            </a:p>
            <a:p>
              <a:pPr algn="l">
                <a:lnSpc>
                  <a:spcPts val="4479"/>
                </a:lnSpc>
              </a:pPr>
              <a:endParaRPr lang="nn-NO" sz="3199" noProof="0" dirty="0">
                <a:solidFill>
                  <a:srgbClr val="FFFFFF"/>
                </a:solidFill>
                <a:latin typeface="Calibri (MS)"/>
                <a:ea typeface="Calibri (MS)"/>
                <a:cs typeface="Calibri (MS)"/>
                <a:sym typeface="Calibri (MS)"/>
              </a:endParaRPr>
            </a:p>
            <a:p>
              <a:pPr marL="690872" lvl="1" indent="-345436" algn="l">
                <a:lnSpc>
                  <a:spcPts val="4479"/>
                </a:lnSpc>
                <a:buFont typeface="Arial"/>
                <a:buChar char="•"/>
              </a:pPr>
              <a:r>
                <a:rPr lang="nn-NO" sz="3199" noProof="0" dirty="0">
                  <a:solidFill>
                    <a:srgbClr val="FFFFFF"/>
                  </a:solidFill>
                  <a:latin typeface="Calibri (MS)"/>
                  <a:ea typeface="Calibri (MS)"/>
                  <a:cs typeface="Calibri (MS)"/>
                  <a:sym typeface="Calibri (MS)"/>
                </a:rPr>
                <a:t>Kva slags rolle trur du hat og sjalusi speler i historia om Catherine og </a:t>
              </a:r>
              <a:r>
                <a:rPr lang="nn-NO" sz="3199" noProof="0" dirty="0" err="1">
                  <a:solidFill>
                    <a:srgbClr val="FFFFFF"/>
                  </a:solidFill>
                  <a:latin typeface="Calibri (MS)"/>
                  <a:ea typeface="Calibri (MS)"/>
                  <a:cs typeface="Calibri (MS)"/>
                  <a:sym typeface="Calibri (MS)"/>
                </a:rPr>
                <a:t>Heathcliff</a:t>
              </a:r>
              <a:r>
                <a:rPr lang="nn-NO" sz="3199" noProof="0" dirty="0">
                  <a:solidFill>
                    <a:srgbClr val="FFFFFF"/>
                  </a:solidFill>
                  <a:latin typeface="Calibri (MS)"/>
                  <a:ea typeface="Calibri (MS)"/>
                  <a:cs typeface="Calibri (MS)"/>
                  <a:sym typeface="Calibri (MS)"/>
                </a:rPr>
                <a:t>? Kan du tenkje deg nokre årsaker til hatet og sjalusien?</a:t>
              </a:r>
            </a:p>
          </p:txBody>
        </p:sp>
      </p:grpSp>
      <p:sp>
        <p:nvSpPr>
          <p:cNvPr id="7" name="TextBox 7"/>
          <p:cNvSpPr txBox="1"/>
          <p:nvPr/>
        </p:nvSpPr>
        <p:spPr>
          <a:xfrm>
            <a:off x="1779113" y="3405554"/>
            <a:ext cx="7124428" cy="3581400"/>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Vi skal straks sjå traileren til den nyaste filmatiseringa av </a:t>
            </a:r>
            <a:r>
              <a:rPr lang="nn-NO" sz="5700" i="1" noProof="0" dirty="0" err="1">
                <a:solidFill>
                  <a:srgbClr val="FFFFFF"/>
                </a:solidFill>
                <a:latin typeface="Times New Roman MT Condensed Italics"/>
                <a:ea typeface="Times New Roman MT Condensed Italics"/>
                <a:cs typeface="Times New Roman MT Condensed Italics"/>
                <a:sym typeface="Times New Roman MT Condensed Italics"/>
              </a:rPr>
              <a:t>Wuthering</a:t>
            </a:r>
            <a:r>
              <a:rPr lang="nn-NO" sz="5700" i="1" noProof="0" dirty="0">
                <a:solidFill>
                  <a:srgbClr val="FFFFFF"/>
                </a:solidFill>
                <a:latin typeface="Times New Roman MT Condensed Italics"/>
                <a:ea typeface="Times New Roman MT Condensed Italics"/>
                <a:cs typeface="Times New Roman MT Condensed Italics"/>
                <a:sym typeface="Times New Roman MT Condensed Italics"/>
              </a:rPr>
              <a:t> </a:t>
            </a:r>
            <a:r>
              <a:rPr lang="nn-NO" sz="5700" i="1" noProof="0" dirty="0" err="1">
                <a:solidFill>
                  <a:srgbClr val="FFFFFF"/>
                </a:solidFill>
                <a:latin typeface="Times New Roman MT Condensed Italics"/>
                <a:ea typeface="Times New Roman MT Condensed Italics"/>
                <a:cs typeface="Times New Roman MT Condensed Italics"/>
                <a:sym typeface="Times New Roman MT Condensed Italics"/>
              </a:rPr>
              <a:t>Heights</a:t>
            </a:r>
            <a:r>
              <a:rPr lang="nn-NO" sz="5700" i="1" noProof="0" dirty="0">
                <a:solidFill>
                  <a:srgbClr val="FFFFFF"/>
                </a:solidFill>
                <a:latin typeface="Times New Roman MT Condensed Italics"/>
                <a:ea typeface="Times New Roman MT Condensed Italics"/>
                <a:cs typeface="Times New Roman MT Condensed Italics"/>
                <a:sym typeface="Times New Roman MT Condensed Italics"/>
              </a:rPr>
              <a:t>.</a:t>
            </a:r>
            <a:br>
              <a:rPr lang="nn-NO" sz="5700" i="1" noProof="0" dirty="0">
                <a:solidFill>
                  <a:srgbClr val="FFFFFF"/>
                </a:solidFill>
                <a:latin typeface="Times New Roman MT Condensed Italics"/>
                <a:ea typeface="Times New Roman MT Condensed Italics"/>
                <a:cs typeface="Times New Roman MT Condensed Italics"/>
                <a:sym typeface="Times New Roman MT Condensed Italics"/>
              </a:rPr>
            </a:br>
            <a:r>
              <a:rPr lang="nn-NO" sz="5700" noProof="0" dirty="0">
                <a:solidFill>
                  <a:srgbClr val="FFFFFF"/>
                </a:solidFill>
                <a:latin typeface="Times New Roman MT Condensed"/>
                <a:ea typeface="Times New Roman MT Condensed"/>
                <a:cs typeface="Times New Roman MT Condensed"/>
                <a:sym typeface="Times New Roman MT Condensed"/>
              </a:rPr>
              <a:t>Vi skal sjå han to gongar.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pic>
        <p:nvPicPr>
          <p:cNvPr id="3" name="Media på Internett 2" title="&quot;Wuthering Heights&quot; | Official Trailer">
            <a:hlinkClick r:id="" action="ppaction://media"/>
            <a:extLst>
              <a:ext uri="{FF2B5EF4-FFF2-40B4-BE49-F238E27FC236}">
                <a16:creationId xmlns:a16="http://schemas.microsoft.com/office/drawing/2014/main" id="{6303B50C-1DA9-27D9-9728-5FAD3A7C4AD9}"/>
              </a:ext>
            </a:extLst>
          </p:cNvPr>
          <p:cNvPicPr>
            <a:picLocks noRot="1" noChangeAspect="1"/>
          </p:cNvPicPr>
          <p:nvPr>
            <a:videoFile r:link="rId1"/>
          </p:nvPr>
        </p:nvPicPr>
        <p:blipFill>
          <a:blip r:embed="rId3"/>
          <a:stretch>
            <a:fillRect/>
          </a:stretch>
        </p:blipFill>
        <p:spPr>
          <a:xfrm>
            <a:off x="990600" y="540226"/>
            <a:ext cx="16306800" cy="9206548"/>
          </a:xfrm>
          <a:prstGeom prst="rect">
            <a:avLst/>
          </a:prstGeom>
        </p:spPr>
      </p:pic>
    </p:spTree>
    <p:extLst>
      <p:ext uri="{BB962C8B-B14F-4D97-AF65-F5344CB8AC3E}">
        <p14:creationId xmlns:p14="http://schemas.microsoft.com/office/powerpoint/2010/main" val="258705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nn-NO" noProof="0" dirty="0"/>
          </a:p>
        </p:txBody>
      </p:sp>
      <p:sp>
        <p:nvSpPr>
          <p:cNvPr id="3" name="AutoShape 3">
            <a:extLst>
              <a:ext uri="{C183D7F6-B498-43B3-948B-1728B52AA6E4}">
                <adec:decorative xmlns:adec="http://schemas.microsoft.com/office/drawing/2017/decorative" val="1"/>
              </a:ext>
            </a:extLst>
          </p:cNvPr>
          <p:cNvSpPr/>
          <p:nvPr/>
        </p:nvSpPr>
        <p:spPr>
          <a:xfrm>
            <a:off x="1028700" y="1028700"/>
            <a:ext cx="16230600" cy="8681663"/>
          </a:xfrm>
          <a:prstGeom prst="rect">
            <a:avLst/>
          </a:prstGeom>
          <a:solidFill>
            <a:srgbClr val="252629"/>
          </a:solidFill>
        </p:spPr>
        <p:txBody>
          <a:bodyPr/>
          <a:lstStyle/>
          <a:p>
            <a:endParaRPr lang="nn-NO" noProof="0" dirty="0"/>
          </a:p>
        </p:txBody>
      </p:sp>
      <p:sp>
        <p:nvSpPr>
          <p:cNvPr id="5" name="Freeform 5"/>
          <p:cNvSpPr/>
          <p:nvPr/>
        </p:nvSpPr>
        <p:spPr>
          <a:xfrm>
            <a:off x="9457958" y="1028700"/>
            <a:ext cx="7233138" cy="8681662"/>
          </a:xfrm>
          <a:custGeom>
            <a:avLst/>
            <a:gdLst/>
            <a:ahLst/>
            <a:cxnLst/>
            <a:rect l="l" t="t" r="r" b="b"/>
            <a:pathLst>
              <a:path w="1905024" h="1999461">
                <a:moveTo>
                  <a:pt x="0" y="0"/>
                </a:moveTo>
                <a:lnTo>
                  <a:pt x="1905024" y="0"/>
                </a:lnTo>
                <a:lnTo>
                  <a:pt x="1905024" y="1999461"/>
                </a:lnTo>
                <a:lnTo>
                  <a:pt x="0" y="1999461"/>
                </a:lnTo>
                <a:close/>
              </a:path>
            </a:pathLst>
          </a:custGeom>
          <a:solidFill>
            <a:srgbClr val="55612D"/>
          </a:solidFill>
        </p:spPr>
        <p:txBody>
          <a:bodyPr/>
          <a:lstStyle/>
          <a:p>
            <a:endParaRPr lang="nn-NO" noProof="0" dirty="0"/>
          </a:p>
        </p:txBody>
      </p:sp>
      <p:sp>
        <p:nvSpPr>
          <p:cNvPr id="6" name="TextBox 6"/>
          <p:cNvSpPr txBox="1"/>
          <p:nvPr/>
        </p:nvSpPr>
        <p:spPr>
          <a:xfrm>
            <a:off x="9457958" y="1067367"/>
            <a:ext cx="7233138" cy="8098015"/>
          </a:xfrm>
          <a:prstGeom prst="rect">
            <a:avLst/>
          </a:prstGeom>
        </p:spPr>
        <p:txBody>
          <a:bodyPr lIns="419100" tIns="419100" rIns="419100" bIns="419100" rtlCol="0" anchor="ctr"/>
          <a:lstStyle/>
          <a:p>
            <a:pPr algn="l">
              <a:lnSpc>
                <a:spcPts val="4759"/>
              </a:lnSpc>
            </a:pPr>
            <a:r>
              <a:rPr lang="nn-NO" sz="3399" b="1" noProof="0" dirty="0">
                <a:solidFill>
                  <a:srgbClr val="FFFFFF"/>
                </a:solidFill>
                <a:latin typeface="Calibri (MS) Bold"/>
                <a:ea typeface="Calibri (MS) Bold"/>
                <a:cs typeface="Calibri (MS) Bold"/>
                <a:sym typeface="Calibri (MS) Bold"/>
              </a:rPr>
              <a:t>Samtalespørsmål</a:t>
            </a:r>
          </a:p>
          <a:p>
            <a:pPr marL="647694" lvl="1" indent="-323847" algn="l">
              <a:lnSpc>
                <a:spcPts val="4199"/>
              </a:lnSpc>
              <a:buFont typeface="Arial"/>
              <a:buChar char="•"/>
            </a:pPr>
            <a:r>
              <a:rPr lang="nn-NO" sz="2999" noProof="0" dirty="0">
                <a:solidFill>
                  <a:srgbClr val="FFFFFF"/>
                </a:solidFill>
                <a:latin typeface="Calibri (MS)"/>
                <a:ea typeface="Calibri (MS)"/>
                <a:cs typeface="Calibri (MS)"/>
                <a:sym typeface="Calibri (MS)"/>
              </a:rPr>
              <a:t>Kva meiner du må vere på plass for at ei kjærleikshistorie skal få ei slik nemning?</a:t>
            </a:r>
          </a:p>
          <a:p>
            <a:pPr marL="647694" lvl="1" indent="-323847" algn="l">
              <a:lnSpc>
                <a:spcPts val="4199"/>
              </a:lnSpc>
              <a:buFont typeface="Arial"/>
              <a:buChar char="•"/>
            </a:pPr>
            <a:r>
              <a:rPr lang="nn-NO" sz="2999" noProof="0" dirty="0">
                <a:solidFill>
                  <a:srgbClr val="FFFFFF"/>
                </a:solidFill>
                <a:latin typeface="Calibri (MS)"/>
                <a:ea typeface="Calibri (MS)"/>
                <a:cs typeface="Calibri (MS)"/>
                <a:sym typeface="Calibri (MS)"/>
              </a:rPr>
              <a:t>Kva slags ingrediensar tenkjer du må vere med i kjærleiksforteljinga for å gjere ho tidlaus?</a:t>
            </a:r>
          </a:p>
          <a:p>
            <a:pPr marL="647694" lvl="1" indent="-323847" algn="l">
              <a:lnSpc>
                <a:spcPts val="4199"/>
              </a:lnSpc>
              <a:buFont typeface="Arial"/>
              <a:buChar char="•"/>
            </a:pPr>
            <a:r>
              <a:rPr lang="nn-NO" sz="2999" noProof="0" dirty="0">
                <a:solidFill>
                  <a:srgbClr val="FFFFFF"/>
                </a:solidFill>
                <a:latin typeface="Calibri (MS)"/>
                <a:ea typeface="Calibri (MS)"/>
                <a:cs typeface="Calibri (MS)"/>
                <a:sym typeface="Calibri (MS)"/>
              </a:rPr>
              <a:t>Korleis kan ei kjærleiksforteljing som vart skriven på 1800-talet, framleis vere aktuell i dag?</a:t>
            </a:r>
          </a:p>
          <a:p>
            <a:pPr marL="647694" lvl="1" indent="-323847" algn="l">
              <a:lnSpc>
                <a:spcPts val="4199"/>
              </a:lnSpc>
              <a:buFont typeface="Arial"/>
              <a:buChar char="•"/>
            </a:pPr>
            <a:r>
              <a:rPr lang="nn-NO" sz="2999" noProof="0" dirty="0">
                <a:solidFill>
                  <a:srgbClr val="FFFFFF"/>
                </a:solidFill>
                <a:latin typeface="Calibri (MS)"/>
                <a:ea typeface="Calibri (MS)"/>
                <a:cs typeface="Calibri (MS)"/>
                <a:sym typeface="Calibri (MS)"/>
              </a:rPr>
              <a:t>Kva andre tekstar kjenner du til som ofte blir løfta fram som klassiske kjærleiksforteljingar?</a:t>
            </a:r>
          </a:p>
        </p:txBody>
      </p:sp>
      <p:sp>
        <p:nvSpPr>
          <p:cNvPr id="7" name="TextBox 7"/>
          <p:cNvSpPr txBox="1"/>
          <p:nvPr/>
        </p:nvSpPr>
        <p:spPr>
          <a:xfrm>
            <a:off x="1896344" y="2862262"/>
            <a:ext cx="7124428" cy="4448175"/>
          </a:xfrm>
          <a:prstGeom prst="rect">
            <a:avLst/>
          </a:prstGeom>
        </p:spPr>
        <p:txBody>
          <a:bodyPr lIns="0" tIns="0" rIns="0" bIns="0" rtlCol="0" anchor="t">
            <a:spAutoFit/>
          </a:bodyPr>
          <a:lstStyle/>
          <a:p>
            <a:pPr algn="ctr">
              <a:lnSpc>
                <a:spcPts val="6840"/>
              </a:lnSpc>
            </a:pPr>
            <a:r>
              <a:rPr lang="nn-NO" sz="5700" noProof="0" dirty="0">
                <a:solidFill>
                  <a:srgbClr val="FFFFFF"/>
                </a:solidFill>
                <a:latin typeface="Times New Roman MT Condensed"/>
                <a:ea typeface="Times New Roman MT Condensed"/>
                <a:cs typeface="Times New Roman MT Condensed"/>
                <a:sym typeface="Times New Roman MT Condensed"/>
              </a:rPr>
              <a:t>I traileren vert historia om </a:t>
            </a:r>
            <a:r>
              <a:rPr lang="nn-NO" sz="5700" noProof="0" dirty="0" err="1">
                <a:solidFill>
                  <a:srgbClr val="FFFFFF"/>
                </a:solidFill>
                <a:latin typeface="Times New Roman MT Condensed"/>
                <a:ea typeface="Times New Roman MT Condensed"/>
                <a:cs typeface="Times New Roman MT Condensed"/>
                <a:sym typeface="Times New Roman MT Condensed"/>
              </a:rPr>
              <a:t>Heathcliff</a:t>
            </a:r>
            <a:r>
              <a:rPr lang="nn-NO" sz="5700" noProof="0" dirty="0">
                <a:solidFill>
                  <a:srgbClr val="FFFFFF"/>
                </a:solidFill>
                <a:latin typeface="Times New Roman MT Condensed"/>
                <a:ea typeface="Times New Roman MT Condensed"/>
                <a:cs typeface="Times New Roman MT Condensed"/>
                <a:sym typeface="Times New Roman MT Condensed"/>
              </a:rPr>
              <a:t> og Catherine referert til som «The </a:t>
            </a:r>
            <a:r>
              <a:rPr lang="nn-NO" sz="5700" noProof="0" dirty="0" err="1">
                <a:solidFill>
                  <a:srgbClr val="FFFFFF"/>
                </a:solidFill>
                <a:latin typeface="Times New Roman MT Condensed"/>
                <a:ea typeface="Times New Roman MT Condensed"/>
                <a:cs typeface="Times New Roman MT Condensed"/>
                <a:sym typeface="Times New Roman MT Condensed"/>
              </a:rPr>
              <a:t>greatest</a:t>
            </a:r>
            <a:r>
              <a:rPr lang="nn-NO" sz="5700" noProof="0" dirty="0">
                <a:solidFill>
                  <a:srgbClr val="FFFFFF"/>
                </a:solidFill>
                <a:latin typeface="Times New Roman MT Condensed"/>
                <a:ea typeface="Times New Roman MT Condensed"/>
                <a:cs typeface="Times New Roman MT Condensed"/>
                <a:sym typeface="Times New Roman MT Condensed"/>
              </a:rPr>
              <a:t> love </a:t>
            </a:r>
            <a:r>
              <a:rPr lang="nn-NO" sz="5700" noProof="0" dirty="0" err="1">
                <a:solidFill>
                  <a:srgbClr val="FFFFFF"/>
                </a:solidFill>
                <a:latin typeface="Times New Roman MT Condensed"/>
                <a:ea typeface="Times New Roman MT Condensed"/>
                <a:cs typeface="Times New Roman MT Condensed"/>
                <a:sym typeface="Times New Roman MT Condensed"/>
              </a:rPr>
              <a:t>history</a:t>
            </a:r>
            <a:r>
              <a:rPr lang="nn-NO" sz="5700" noProof="0" dirty="0">
                <a:solidFill>
                  <a:srgbClr val="FFFFFF"/>
                </a:solidFill>
                <a:latin typeface="Times New Roman MT Condensed"/>
                <a:ea typeface="Times New Roman MT Condensed"/>
                <a:cs typeface="Times New Roman MT Condensed"/>
                <a:sym typeface="Times New Roman MT Condensed"/>
              </a:rPr>
              <a:t> </a:t>
            </a:r>
            <a:r>
              <a:rPr lang="nn-NO" sz="5700" noProof="0" dirty="0" err="1">
                <a:solidFill>
                  <a:srgbClr val="FFFFFF"/>
                </a:solidFill>
                <a:latin typeface="Times New Roman MT Condensed"/>
                <a:ea typeface="Times New Roman MT Condensed"/>
                <a:cs typeface="Times New Roman MT Condensed"/>
                <a:sym typeface="Times New Roman MT Condensed"/>
              </a:rPr>
              <a:t>of</a:t>
            </a:r>
            <a:r>
              <a:rPr lang="nn-NO" sz="5700" noProof="0" dirty="0">
                <a:solidFill>
                  <a:srgbClr val="FFFFFF"/>
                </a:solidFill>
                <a:latin typeface="Times New Roman MT Condensed"/>
                <a:ea typeface="Times New Roman MT Condensed"/>
                <a:cs typeface="Times New Roman MT Condensed"/>
                <a:sym typeface="Times New Roman MT Condensed"/>
              </a:rPr>
              <a:t> all times».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1650</Words>
  <Application>Microsoft Office PowerPoint</Application>
  <PresentationFormat>Eigendefinert</PresentationFormat>
  <Paragraphs>127</Paragraphs>
  <Slides>30</Slides>
  <Notes>0</Notes>
  <HiddenSlides>0</HiddenSlides>
  <MMClips>7</MMClips>
  <ScaleCrop>false</ScaleCrop>
  <HeadingPairs>
    <vt:vector size="6" baseType="variant">
      <vt:variant>
        <vt:lpstr>Brukte skrifter</vt:lpstr>
      </vt:variant>
      <vt:variant>
        <vt:i4>10</vt:i4>
      </vt:variant>
      <vt:variant>
        <vt:lpstr>Tema</vt:lpstr>
      </vt:variant>
      <vt:variant>
        <vt:i4>1</vt:i4>
      </vt:variant>
      <vt:variant>
        <vt:lpstr>Lysbilettitlar</vt:lpstr>
      </vt:variant>
      <vt:variant>
        <vt:i4>30</vt:i4>
      </vt:variant>
    </vt:vector>
  </HeadingPairs>
  <TitlesOfParts>
    <vt:vector size="41" baseType="lpstr">
      <vt:lpstr>Calibri (MS) Italics</vt:lpstr>
      <vt:lpstr>Times New Roman MT Condensed Italics</vt:lpstr>
      <vt:lpstr>Arial</vt:lpstr>
      <vt:lpstr>Calibri</vt:lpstr>
      <vt:lpstr>Calibri (MS)</vt:lpstr>
      <vt:lpstr>Calibri (MS) Bold</vt:lpstr>
      <vt:lpstr>Times New Roman MT Condensed</vt:lpstr>
      <vt:lpstr>Public Sans</vt:lpstr>
      <vt:lpstr>Auto Pro</vt:lpstr>
      <vt:lpstr>Times New Roman MT Condensed Bold</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Stormfulle høgder</dc:title>
  <cp:lastModifiedBy>Arild Torvund Olsen</cp:lastModifiedBy>
  <cp:revision>1</cp:revision>
  <dcterms:created xsi:type="dcterms:W3CDTF">2006-08-16T00:00:00Z</dcterms:created>
  <dcterms:modified xsi:type="dcterms:W3CDTF">2026-02-17T13:30:45Z</dcterms:modified>
  <dc:identifier>DAHALCEiaCc</dc:identifier>
</cp:coreProperties>
</file>