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61" r:id="rId8"/>
    <p:sldId id="260" r:id="rId9"/>
  </p:sldIdLst>
  <p:sldSz cx="18288000" cy="10287000"/>
  <p:notesSz cx="6858000" cy="9144000"/>
  <p:embeddedFontLst>
    <p:embeddedFont>
      <p:font typeface="Calibri (MS)" panose="020B0604020202020204" charset="0"/>
      <p:regular r:id="rId10"/>
    </p:embeddedFont>
    <p:embeddedFont>
      <p:font typeface="Poppins Bold" panose="020B0604020202020204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F72028-53B5-7864-33D2-6A7D371B465A}" name="Christine Sletta Langeland" initials="CL" userId="S::langeslett@hivolda.no::90f0ceb7-7c01-40d6-afe8-4d73193a81b9" providerId="AD"/>
  <p188:author id="{451D5E6B-6E65-AE3D-62C8-3F3F156F85E5}" name="Liv Astrid Skåre Langnes" initials="LL" userId="S::langnesl@hivolda.no::2e763b5f-1e47-432a-a3db-297d2abf056e" providerId="AD"/>
  <p188:author id="{3821FD6C-8E14-BB7F-C029-E2E76CE6131B}" name="Arild Torvund Olsen" initials="AO" userId="S::ato@hivolda.no::3423d729-1e8d-4c10-9ef2-90385d5630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41ADE-7D2F-4F59-A7A8-FBB3B34D9E80}" v="4" dt="2026-04-23T12:33:42.765"/>
    <p1510:client id="{3EECD5B3-3B51-437D-BBD7-9133E3B626C8}" v="4" dt="2026-04-24T08:34:15.452"/>
    <p1510:client id="{67F30A6D-DF0D-4DB6-94E3-D6B637720166}" v="3" dt="2026-04-24T08:42:32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nynorsksenteret.no/barnehage/aktivitetsark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nlevering@nynorsksenteret.no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ete 12">
            <a:extLst>
              <a:ext uri="{FF2B5EF4-FFF2-40B4-BE49-F238E27FC236}">
                <a16:creationId xmlns:a16="http://schemas.microsoft.com/office/drawing/2014/main" id="{4BF9A6B4-4B4E-5178-05A4-3A7C029E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61164" y="3415898"/>
            <a:ext cx="14003426" cy="372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5"/>
              </a:lnSpc>
            </a:pPr>
            <a:r>
              <a:rPr lang="nn-NO" sz="14050" b="1" noProof="0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Teikne-</a:t>
            </a:r>
            <a:endParaRPr lang="nn-NO" sz="14096" b="1" noProof="0" dirty="0">
              <a:solidFill>
                <a:srgbClr val="F16F45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ctr">
              <a:lnSpc>
                <a:spcPts val="13955"/>
              </a:lnSpc>
              <a:spcBef>
                <a:spcPct val="0"/>
              </a:spcBef>
            </a:pPr>
            <a:r>
              <a:rPr lang="nn-NO" sz="14050" b="1" noProof="0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konkurranse</a:t>
            </a:r>
            <a:endParaRPr lang="nn-NO" sz="14050" b="1" noProof="0" dirty="0">
              <a:solidFill>
                <a:srgbClr val="F16F45"/>
              </a:solidFill>
              <a:latin typeface="Poppins Bold"/>
              <a:ea typeface="Poppins Bold"/>
              <a:cs typeface="Poppi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ete 8">
            <a:extLst>
              <a:ext uri="{FF2B5EF4-FFF2-40B4-BE49-F238E27FC236}">
                <a16:creationId xmlns:a16="http://schemas.microsoft.com/office/drawing/2014/main" id="{9D9E1126-C844-1833-DD2E-0CCF729D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42433" y="1464518"/>
            <a:ext cx="9803134" cy="7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nn-NO" sz="7200" b="1" noProof="0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Oppdrag</a:t>
            </a:r>
            <a:endParaRPr lang="nn-NO" sz="7200" b="1" noProof="0" dirty="0">
              <a:solidFill>
                <a:srgbClr val="F16F45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04169" y="2846486"/>
            <a:ext cx="14879661" cy="269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nn-NO" sz="4000" b="1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Bli inspirert av nynorske bildebøker!</a:t>
            </a:r>
            <a:endParaRPr lang="nn-NO" sz="4000" b="1" noProof="0" dirty="0">
              <a:solidFill>
                <a:srgbClr val="15695F"/>
              </a:solidFill>
              <a:latin typeface="Calibri (MS)"/>
              <a:ea typeface="Calibri (MS)"/>
              <a:cs typeface="Calibri (MS)"/>
            </a:endParaRPr>
          </a:p>
          <a:p>
            <a:pPr algn="ctr">
              <a:lnSpc>
                <a:spcPts val="4199"/>
              </a:lnSpc>
            </a:pPr>
            <a:endParaRPr lang="nn-NO" sz="4000" b="1" noProof="0" dirty="0">
              <a:solidFill>
                <a:srgbClr val="15695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Vel eit av </a:t>
            </a:r>
            <a:r>
              <a:rPr lang="nn-NO" sz="4000" noProof="0" dirty="0">
                <a:solidFill>
                  <a:srgbClr val="F16F45"/>
                </a:solidFill>
                <a:latin typeface="Calibri (MS)"/>
                <a:ea typeface="Calibri (MS)"/>
                <a:cs typeface="Calibri (MS)"/>
                <a:sym typeface="Calibri (MS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fargeleggingsarka frå Nynorsksenteret.no</a:t>
            </a:r>
            <a:r>
              <a:rPr lang="nn-NO" sz="4000" noProof="0" dirty="0">
                <a:solidFill>
                  <a:srgbClr val="F16F4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eller teikn dine eigne karakterar frå ei valfri nynorsk biletbok, til dømes Ulla, Mopp og Mikko, Unni og Gunni, Jakob og </a:t>
            </a:r>
            <a:r>
              <a:rPr lang="nn-NO" sz="4000" noProof="0" dirty="0" err="1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Neikob</a:t>
            </a: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 eller Henrik And.  </a:t>
            </a:r>
            <a:endParaRPr lang="nn-NO" sz="4000" noProof="0" dirty="0">
              <a:solidFill>
                <a:srgbClr val="15695F"/>
              </a:solidFill>
              <a:latin typeface="Calibri (MS)"/>
              <a:ea typeface="Calibri (MS)"/>
              <a:cs typeface="Calibri (MS)"/>
            </a:endParaRPr>
          </a:p>
        </p:txBody>
      </p:sp>
      <p:pic>
        <p:nvPicPr>
          <p:cNvPr id="8" name="Bilde 7" descr="Ulla">
            <a:extLst>
              <a:ext uri="{FF2B5EF4-FFF2-40B4-BE49-F238E27FC236}">
                <a16:creationId xmlns:a16="http://schemas.microsoft.com/office/drawing/2014/main" id="{8354FEF1-C008-8AA9-14BA-6171FF9F2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602" y="6369723"/>
            <a:ext cx="1885628" cy="2410147"/>
          </a:xfrm>
          <a:prstGeom prst="rect">
            <a:avLst/>
          </a:prstGeom>
        </p:spPr>
      </p:pic>
      <p:pic>
        <p:nvPicPr>
          <p:cNvPr id="10" name="Bilde 9" descr="Et bilde som inneholder tegnefilm, illustrasjon, clip art, mat&#10;&#10;KI-generert innhold kan være feil.">
            <a:extLst>
              <a:ext uri="{FF2B5EF4-FFF2-40B4-BE49-F238E27FC236}">
                <a16:creationId xmlns:a16="http://schemas.microsoft.com/office/drawing/2014/main" id="{9D2064F7-0DE1-20DA-33B3-741CA2AA6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849" y="6374808"/>
            <a:ext cx="2352675" cy="2419350"/>
          </a:xfrm>
          <a:prstGeom prst="rect">
            <a:avLst/>
          </a:prstGeom>
        </p:spPr>
      </p:pic>
      <p:pic>
        <p:nvPicPr>
          <p:cNvPr id="12" name="Bilde 11" descr="Et bilde som inneholder tekst, clip art, tegnefilm, illustrasjon&#10;&#10;KI-generert innhold kan være feil.">
            <a:extLst>
              <a:ext uri="{FF2B5EF4-FFF2-40B4-BE49-F238E27FC236}">
                <a16:creationId xmlns:a16="http://schemas.microsoft.com/office/drawing/2014/main" id="{2EC67893-2396-2DBB-6EA3-86C56DFC8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425" y="6369400"/>
            <a:ext cx="2585148" cy="2430167"/>
          </a:xfrm>
          <a:prstGeom prst="rect">
            <a:avLst/>
          </a:prstGeom>
        </p:spPr>
      </p:pic>
      <p:pic>
        <p:nvPicPr>
          <p:cNvPr id="13" name="Bilde 12" descr="Et bilde som inneholder clip art, Tegnefilm, illustrasjon, tekst&#10;&#10;KI-generert innhold kan være feil.">
            <a:extLst>
              <a:ext uri="{FF2B5EF4-FFF2-40B4-BE49-F238E27FC236}">
                <a16:creationId xmlns:a16="http://schemas.microsoft.com/office/drawing/2014/main" id="{9EC3A4C8-D535-0BB6-3AC8-80B91D50E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09" y="6371824"/>
            <a:ext cx="2197853" cy="2425323"/>
          </a:xfrm>
          <a:prstGeom prst="rect">
            <a:avLst/>
          </a:prstGeom>
        </p:spPr>
      </p:pic>
      <p:pic>
        <p:nvPicPr>
          <p:cNvPr id="14" name="Bilde 13" descr="Henrik And">
            <a:extLst>
              <a:ext uri="{FF2B5EF4-FFF2-40B4-BE49-F238E27FC236}">
                <a16:creationId xmlns:a16="http://schemas.microsoft.com/office/drawing/2014/main" id="{18A0DB4A-DA30-C1A7-14BA-013333ABF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9657" y="6363022"/>
            <a:ext cx="2318127" cy="2404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ete 8">
            <a:extLst>
              <a:ext uri="{FF2B5EF4-FFF2-40B4-BE49-F238E27FC236}">
                <a16:creationId xmlns:a16="http://schemas.microsoft.com/office/drawing/2014/main" id="{BD08085E-FEC2-2DBD-C8B1-DDDDD7C29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33866" y="2880835"/>
            <a:ext cx="11064179" cy="762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  <a:spcBef>
                <a:spcPct val="0"/>
              </a:spcBef>
            </a:pPr>
            <a:r>
              <a:rPr lang="nn-NO" sz="6600" b="1" noProof="0" dirty="0">
                <a:solidFill>
                  <a:srgbClr val="F16F45"/>
                </a:solidFill>
                <a:latin typeface="Poppins Bold"/>
                <a:cs typeface="Poppins Bold"/>
                <a:sym typeface="Poppins Bold"/>
              </a:rPr>
              <a:t>Utstilling og loddtrekning</a:t>
            </a:r>
            <a:endParaRPr lang="nn-NO" sz="2400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6108806" y="4271056"/>
            <a:ext cx="10510844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Heng opp teikningane utan å skrive namn på dei. </a:t>
            </a:r>
            <a:endParaRPr lang="nn-NO" sz="4000" noProof="0" dirty="0">
              <a:ea typeface="Calibri"/>
              <a:cs typeface="Calibri"/>
            </a:endParaRPr>
          </a:p>
          <a:p>
            <a:pPr algn="ctr">
              <a:lnSpc>
                <a:spcPts val="4479"/>
              </a:lnSpc>
            </a:pP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 (MS)"/>
                <a:cs typeface="Calibri (MS)"/>
                <a:sym typeface="Calibri (MS)"/>
              </a:rPr>
              <a:t>Gå rundt og sjå på kvarandre sine teikningar. </a:t>
            </a:r>
            <a:endParaRPr lang="nn-NO" sz="400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 (MS)"/>
            </a:endParaRPr>
          </a:p>
          <a:p>
            <a:pPr algn="ctr">
              <a:lnSpc>
                <a:spcPts val="4479"/>
              </a:lnSpc>
            </a:pPr>
            <a:endParaRPr lang="nn-NO" sz="4000" noProof="0" dirty="0">
              <a:solidFill>
                <a:srgbClr val="15695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479"/>
              </a:lnSpc>
            </a:pP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"/>
                <a:cs typeface="Calibri (MS)"/>
              </a:rPr>
              <a:t>De kan kåre </a:t>
            </a:r>
            <a:r>
              <a:rPr lang="nn-NO" sz="4000" dirty="0">
                <a:solidFill>
                  <a:srgbClr val="15695F"/>
                </a:solidFill>
                <a:latin typeface="Calibri (MS)"/>
                <a:ea typeface="Calibri"/>
                <a:cs typeface="Calibri (MS)"/>
              </a:rPr>
              <a:t>ein v</a:t>
            </a:r>
            <a:r>
              <a:rPr lang="nn-NO" sz="4000" noProof="0" dirty="0">
                <a:solidFill>
                  <a:srgbClr val="15695F"/>
                </a:solidFill>
                <a:latin typeface="Calibri (MS)"/>
                <a:ea typeface="Calibri"/>
                <a:cs typeface="Calibri (MS)"/>
              </a:rPr>
              <a:t>innar av teiknekonkurransen ved å ha loddtrekning blant alle bidraga.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BA139-4241-CEA7-069F-680E58911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ete 7">
            <a:extLst>
              <a:ext uri="{FF2B5EF4-FFF2-40B4-BE49-F238E27FC236}">
                <a16:creationId xmlns:a16="http://schemas.microsoft.com/office/drawing/2014/main" id="{5536AFC4-6BAF-E254-C7EF-820D06B0C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C20002E-AEA3-BB78-70A9-C899F22D6639}"/>
              </a:ext>
            </a:extLst>
          </p:cNvPr>
          <p:cNvSpPr txBox="1"/>
          <p:nvPr/>
        </p:nvSpPr>
        <p:spPr>
          <a:xfrm>
            <a:off x="5123902" y="1298074"/>
            <a:ext cx="11064179" cy="762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  <a:spcBef>
                <a:spcPct val="0"/>
              </a:spcBef>
            </a:pPr>
            <a:r>
              <a:rPr lang="nn-NO" sz="6600" b="1" noProof="0" dirty="0">
                <a:solidFill>
                  <a:srgbClr val="F16F45"/>
                </a:solidFill>
                <a:latin typeface="Poppins Bold"/>
                <a:cs typeface="Poppins Bold"/>
                <a:sym typeface="Poppins Bold"/>
              </a:rPr>
              <a:t>Innsending </a:t>
            </a:r>
            <a:endParaRPr lang="nn-NO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B0BF3F2-F261-6231-0D9E-27B62FE66457}"/>
              </a:ext>
            </a:extLst>
          </p:cNvPr>
          <p:cNvSpPr txBox="1"/>
          <p:nvPr/>
        </p:nvSpPr>
        <p:spPr>
          <a:xfrm>
            <a:off x="5111162" y="2570772"/>
            <a:ext cx="11508488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4000" noProof="0" dirty="0">
                <a:solidFill>
                  <a:srgbClr val="15695F"/>
                </a:solidFill>
                <a:ea typeface="+mn-lt"/>
                <a:cs typeface="+mn-lt"/>
                <a:sym typeface="Calibri (MS)"/>
              </a:rPr>
              <a:t>Send gjerne inn teikningar til oss ved å </a:t>
            </a:r>
            <a:endParaRPr lang="nn-NO" sz="4000" noProof="0" dirty="0">
              <a:solidFill>
                <a:srgbClr val="15695F"/>
              </a:solidFill>
              <a:ea typeface="Calibri"/>
              <a:cs typeface="Calibri"/>
            </a:endParaRPr>
          </a:p>
          <a:p>
            <a:pPr algn="ctr"/>
            <a:r>
              <a:rPr lang="nn-NO" sz="4000" noProof="0" dirty="0">
                <a:solidFill>
                  <a:srgbClr val="15695F"/>
                </a:solidFill>
                <a:ea typeface="+mn-lt"/>
                <a:cs typeface="+mn-lt"/>
                <a:sym typeface="Calibri (MS)"/>
              </a:rPr>
              <a:t>samle eit utval av bidraga i ein felles presentasjon. </a:t>
            </a:r>
          </a:p>
          <a:p>
            <a:pPr algn="ctr"/>
            <a:endParaRPr lang="nn-NO" sz="4000" noProof="0" dirty="0">
              <a:solidFill>
                <a:srgbClr val="15695F"/>
              </a:solidFill>
              <a:ea typeface="+mn-lt"/>
              <a:cs typeface="+mn-lt"/>
              <a:sym typeface="Calibri (MS)"/>
            </a:endParaRPr>
          </a:p>
          <a:p>
            <a:pPr algn="ctr"/>
            <a:r>
              <a:rPr lang="nn-NO" sz="4000" noProof="0" dirty="0">
                <a:solidFill>
                  <a:srgbClr val="15695F"/>
                </a:solidFill>
                <a:ea typeface="+mn-lt"/>
                <a:cs typeface="+mn-lt"/>
                <a:sym typeface="Calibri (MS)"/>
              </a:rPr>
              <a:t>På det fyrste lysarket skal det stå namnet på barnehagen og eventuelt avdeling, eller namnet på læraren som har klassa, årssteg, og namnet på skulen. </a:t>
            </a:r>
            <a:endParaRPr lang="nn-NO" sz="4000" noProof="0" dirty="0">
              <a:solidFill>
                <a:srgbClr val="15695F"/>
              </a:solidFill>
              <a:ea typeface="+mn-lt"/>
              <a:cs typeface="+mn-lt"/>
            </a:endParaRPr>
          </a:p>
          <a:p>
            <a:pPr algn="ctr"/>
            <a:r>
              <a:rPr lang="nn-NO" sz="4000" noProof="0" dirty="0">
                <a:solidFill>
                  <a:srgbClr val="15695F"/>
                </a:solidFill>
                <a:ea typeface="+mn-lt"/>
                <a:cs typeface="+mn-lt"/>
                <a:sym typeface="Calibri (MS)"/>
              </a:rPr>
              <a:t> </a:t>
            </a:r>
            <a:endParaRPr lang="nn-NO" sz="4000" noProof="0" dirty="0">
              <a:solidFill>
                <a:srgbClr val="000000"/>
              </a:solidFill>
              <a:ea typeface="+mn-lt"/>
              <a:cs typeface="+mn-lt"/>
              <a:sym typeface="Calibri (MS)"/>
            </a:endParaRPr>
          </a:p>
          <a:p>
            <a:pPr algn="ctr"/>
            <a:r>
              <a:rPr lang="nn-NO" sz="4000" noProof="0" dirty="0">
                <a:solidFill>
                  <a:srgbClr val="15695F"/>
                </a:solidFill>
                <a:ea typeface="+mn-lt"/>
                <a:cs typeface="+mn-lt"/>
              </a:rPr>
              <a:t>Send bidraga til </a:t>
            </a:r>
            <a:r>
              <a:rPr lang="nn-NO" sz="4000" noProof="0" dirty="0">
                <a:solidFill>
                  <a:srgbClr val="F16F45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innlevering@nynorsksenteret.no</a:t>
            </a:r>
            <a:r>
              <a:rPr lang="nn-NO" sz="4000" noProof="0" dirty="0">
                <a:solidFill>
                  <a:srgbClr val="F16F45"/>
                </a:solidFill>
                <a:ea typeface="+mn-lt"/>
                <a:cs typeface="+mn-lt"/>
              </a:rPr>
              <a:t> </a:t>
            </a:r>
            <a:endParaRPr lang="nn-NO" sz="4000" noProof="0" dirty="0">
              <a:solidFill>
                <a:srgbClr val="F16F45"/>
              </a:solidFill>
              <a:ea typeface="Calibri"/>
              <a:cs typeface="Calibri"/>
            </a:endParaRPr>
          </a:p>
          <a:p>
            <a:pPr algn="ctr">
              <a:lnSpc>
                <a:spcPts val="4479"/>
              </a:lnSpc>
            </a:pPr>
            <a:endParaRPr lang="nn-NO" sz="4000" noProof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79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ete 6">
            <a:extLst>
              <a:ext uri="{FF2B5EF4-FFF2-40B4-BE49-F238E27FC236}">
                <a16:creationId xmlns:a16="http://schemas.microsoft.com/office/drawing/2014/main" id="{EF4CF074-FE69-7122-3E3B-B3CE86DB4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19604" y="3230906"/>
            <a:ext cx="11048793" cy="353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2"/>
              </a:lnSpc>
            </a:pPr>
            <a:r>
              <a:rPr lang="nn-NO" sz="9902" b="1" noProof="0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Lukke til med teikneoppdraget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1851b6798f9f46d8c783fd918599f97d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53c02670d54f97f9815f489cae1303da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769C10-9DB6-45C7-A9FB-3F5C278C0ED2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f43e69bd-7608-4935-a81f-029f86b977d7"/>
    <ds:schemaRef ds:uri="http://schemas.microsoft.com/office/2006/documentManagement/types"/>
    <ds:schemaRef ds:uri="http://schemas.openxmlformats.org/package/2006/metadata/core-properties"/>
    <ds:schemaRef ds:uri="24b454b6-9e0d-47d6-a0fd-eade54d93da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5E867A-D111-4A7E-BD80-340D8F10FE75}">
  <ds:schemaRefs>
    <ds:schemaRef ds:uri="24b454b6-9e0d-47d6-a0fd-eade54d93da9"/>
    <ds:schemaRef ds:uri="f43e69bd-7608-4935-a81f-029f86b977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9FC7132-55F9-4BBE-BB89-A942B75D69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145</Words>
  <Application>Microsoft Office PowerPoint</Application>
  <PresentationFormat>Eigendefinert</PresentationFormat>
  <Paragraphs>19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5</vt:i4>
      </vt:variant>
    </vt:vector>
  </HeadingPairs>
  <TitlesOfParts>
    <vt:vector size="10" baseType="lpstr">
      <vt:lpstr>Arial</vt:lpstr>
      <vt:lpstr>Calibri (MS)</vt:lpstr>
      <vt:lpstr>Poppins Bold</vt:lpstr>
      <vt:lpstr>Calibri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Teiknekonkurranse</dc:title>
  <dc:creator>Arild Torvund Olsen</dc:creator>
  <cp:lastModifiedBy>Arild Torvund Olsen</cp:lastModifiedBy>
  <cp:revision>40</cp:revision>
  <dcterms:created xsi:type="dcterms:W3CDTF">2006-08-16T00:00:00Z</dcterms:created>
  <dcterms:modified xsi:type="dcterms:W3CDTF">2026-04-24T08:42:34Z</dcterms:modified>
  <dc:identifier>DAHG0Vha-08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