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59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8"/>
    <p:restoredTop sz="95840"/>
  </p:normalViewPr>
  <p:slideViewPr>
    <p:cSldViewPr snapToGrid="0">
      <p:cViewPr varScale="1">
        <p:scale>
          <a:sx n="107" d="100"/>
          <a:sy n="107" d="100"/>
        </p:scale>
        <p:origin x="17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D2065E-5C12-F97C-B434-841C714F5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6A5530-3B66-A013-259F-4D79121A5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BEA6B3-D324-345B-A37E-D0C153D9F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C616-90E9-324D-A700-D471D1789AB8}" type="datetimeFigureOut">
              <a:rPr lang="nn-NO" smtClean="0"/>
              <a:t>11.01.2024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783C4A-A9B2-087A-0D6C-CFBA362DF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55528EC-C30F-5B3B-4744-C7AF8A13A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24A6-882C-CF4F-9BB1-A0585D57EE7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7512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13B9DC-324D-CDBA-EC7D-1A710666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7DA38B1-0A8E-6CDE-B388-5D2324089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FACBFF-68C8-E7E5-BE7C-05B573D8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C616-90E9-324D-A700-D471D1789AB8}" type="datetimeFigureOut">
              <a:rPr lang="nn-NO" smtClean="0"/>
              <a:t>11.01.2024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5B662C3-883D-D2AD-33CA-954F67AA0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2F04B7C-38AF-BC99-F92B-ECE0B5B49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24A6-882C-CF4F-9BB1-A0585D57EE7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2360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151681A-0CF4-8DCA-A4D7-A158041AF8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7B282CD-743C-78F2-C065-C566B331F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E114B62-768D-8898-AFB9-C6883171E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C616-90E9-324D-A700-D471D1789AB8}" type="datetimeFigureOut">
              <a:rPr lang="nn-NO" smtClean="0"/>
              <a:t>11.01.2024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988A2EB-8B3D-C0A4-908E-AB53EA7C6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605B1A-13A9-DC33-24FE-ACD8181CC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24A6-882C-CF4F-9BB1-A0585D57EE7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5392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1C72DD-32CE-7F2A-F071-0342FD30A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E7D5DD-6F52-28DF-7ECB-F569CE822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D4501F-125C-BAA6-2C68-FBEAA2271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C616-90E9-324D-A700-D471D1789AB8}" type="datetimeFigureOut">
              <a:rPr lang="nn-NO" smtClean="0"/>
              <a:t>11.01.2024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5C8968F-6978-A56B-0478-63451082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53C2533-C9E7-304F-4930-D409922E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24A6-882C-CF4F-9BB1-A0585D57EE7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1129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FA84C9-5B5C-749E-5501-1E2D43C4B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E895545-7AC0-1A5A-7133-3B5EAE0B5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F271CBF-3A66-BFF8-D697-0F550FEAA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C616-90E9-324D-A700-D471D1789AB8}" type="datetimeFigureOut">
              <a:rPr lang="nn-NO" smtClean="0"/>
              <a:t>11.01.2024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32B3F0F-406C-40C4-0D08-6549FFE55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51427D-2086-4600-C410-37E3C262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24A6-882C-CF4F-9BB1-A0585D57EE7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7200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244010-EAED-D720-14AE-E105B7AE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44C9C5-F98F-0DEC-853A-A5FC3F627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3FF6F83-2861-7F44-D06A-48C320DD4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3F3EEAD-6209-314D-A464-580DC895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C616-90E9-324D-A700-D471D1789AB8}" type="datetimeFigureOut">
              <a:rPr lang="nn-NO" smtClean="0"/>
              <a:t>11.01.2024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B732642-DD76-8AF9-2F9B-FDB7E778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7BA0FCF-D824-65B4-F543-04D7E17E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24A6-882C-CF4F-9BB1-A0585D57EE7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9998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A2CB75-14CB-49DC-6410-2010D8AD9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9EEC505-D22A-2745-9B44-8B00239A2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E377E31-1F00-4B11-8461-FB28A5D16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3FACEF5-87C5-478D-FA1F-D3570AA0E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D120DD2-A12D-888A-04FA-4992BEB89C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A86ED7B-A4E3-61B9-A480-CD942CBBF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C616-90E9-324D-A700-D471D1789AB8}" type="datetimeFigureOut">
              <a:rPr lang="nn-NO" smtClean="0"/>
              <a:t>11.01.2024</a:t>
            </a:fld>
            <a:endParaRPr lang="nn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292CFBB-D21A-C8CF-CBA1-E8521EE1A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7B677C6-3523-AF7F-5DB3-DD728F370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24A6-882C-CF4F-9BB1-A0585D57EE7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0564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0EFE5C-C7F2-A557-F215-238279D15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CFF9EAD-0D78-C591-E16B-7F8794D13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C616-90E9-324D-A700-D471D1789AB8}" type="datetimeFigureOut">
              <a:rPr lang="nn-NO" smtClean="0"/>
              <a:t>11.01.2024</a:t>
            </a:fld>
            <a:endParaRPr lang="nn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D6B822A-0E4B-F573-FC90-D22412AD4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25D2709-EE86-B6AB-70C5-0C10DE5B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24A6-882C-CF4F-9BB1-A0585D57EE7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6912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AEEC495-5BD7-69CF-D8F4-58747AAF9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C616-90E9-324D-A700-D471D1789AB8}" type="datetimeFigureOut">
              <a:rPr lang="nn-NO" smtClean="0"/>
              <a:t>11.01.2024</a:t>
            </a:fld>
            <a:endParaRPr lang="nn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EA7557D-2C71-3CFC-2BA6-98CF6ED7E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970ECD2-C9CC-9B16-0201-119F34338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24A6-882C-CF4F-9BB1-A0585D57EE7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3604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2AF3E1-C7C3-9331-4FB7-CA68505DF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8FE09D0-4F7B-0280-BE40-E1F937515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65BCF04-6E13-BA81-DAF9-E2075FE06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05ABAFA-5404-8F26-098E-AA8236473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C616-90E9-324D-A700-D471D1789AB8}" type="datetimeFigureOut">
              <a:rPr lang="nn-NO" smtClean="0"/>
              <a:t>11.01.2024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1227E9-8389-315E-1082-EC6688D5D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8C253E9-0148-4B39-D156-E5683F619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24A6-882C-CF4F-9BB1-A0585D57EE7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737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CE02AD-644F-E516-1B97-95ECF6CC7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0F2D8B-D474-A16D-4FEA-23B845039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2006C83-3396-A10D-BB3B-B27135210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97CAB0B-6391-3C28-F838-F70FC84EC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C616-90E9-324D-A700-D471D1789AB8}" type="datetimeFigureOut">
              <a:rPr lang="nn-NO" smtClean="0"/>
              <a:t>11.01.2024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AB808B1-ED00-04EE-567B-627C46F71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DD07537-8A30-4EF7-6A1A-A493D3C20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24A6-882C-CF4F-9BB1-A0585D57EE7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6264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23395FA-20B3-0848-682A-ECDACC54A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A9C3AF9-DE6E-B553-5922-77236C694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5253EEE-59C4-25CF-7D34-2F223A35F9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9C616-90E9-324D-A700-D471D1789AB8}" type="datetimeFigureOut">
              <a:rPr lang="nn-NO" smtClean="0"/>
              <a:t>11.01.2024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BF37B6D-E75B-81CA-2927-05EC6A6952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9E91207-8863-77F6-05C2-F2671283A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824A6-882C-CF4F-9BB1-A0585D57EE7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3051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3270C3-68BB-D7C9-760E-3A7D2ED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2" y="73027"/>
            <a:ext cx="10453687" cy="884236"/>
          </a:xfrm>
        </p:spPr>
        <p:txBody>
          <a:bodyPr>
            <a:normAutofit/>
          </a:bodyPr>
          <a:lstStyle/>
          <a:p>
            <a:pPr algn="ctr"/>
            <a:r>
              <a:rPr lang="nn-NO" dirty="0">
                <a:latin typeface="Cavolini" panose="03000502040302020204" pitchFamily="66" charset="0"/>
                <a:ea typeface="Apple Color Emoji" pitchFamily="2" charset="0"/>
                <a:cs typeface="Cavolini" panose="03000502040302020204" pitchFamily="66" charset="0"/>
              </a:rPr>
              <a:t>Historia om Ivar Aasen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2708A19E-3D53-32FA-9DFD-B0679B3E824F}"/>
              </a:ext>
            </a:extLst>
          </p:cNvPr>
          <p:cNvSpPr/>
          <p:nvPr/>
        </p:nvSpPr>
        <p:spPr>
          <a:xfrm>
            <a:off x="900112" y="957262"/>
            <a:ext cx="3228975" cy="2814637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D8A139AB-7743-E779-268E-1592A74DA5A8}"/>
              </a:ext>
            </a:extLst>
          </p:cNvPr>
          <p:cNvSpPr/>
          <p:nvPr/>
        </p:nvSpPr>
        <p:spPr>
          <a:xfrm>
            <a:off x="900112" y="3970336"/>
            <a:ext cx="3228975" cy="2814637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141E2CE-B9FD-BE0D-5C13-799C04E9749C}"/>
              </a:ext>
            </a:extLst>
          </p:cNvPr>
          <p:cNvSpPr/>
          <p:nvPr/>
        </p:nvSpPr>
        <p:spPr>
          <a:xfrm>
            <a:off x="4567236" y="3970336"/>
            <a:ext cx="3228975" cy="2814637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3A7B7163-F9C9-91B7-0C03-586D79896021}"/>
              </a:ext>
            </a:extLst>
          </p:cNvPr>
          <p:cNvSpPr/>
          <p:nvPr/>
        </p:nvSpPr>
        <p:spPr>
          <a:xfrm>
            <a:off x="8158160" y="957262"/>
            <a:ext cx="3228975" cy="2814637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87AA0BA-0C24-6B79-29C7-2F0DF705B98A}"/>
              </a:ext>
            </a:extLst>
          </p:cNvPr>
          <p:cNvSpPr/>
          <p:nvPr/>
        </p:nvSpPr>
        <p:spPr>
          <a:xfrm>
            <a:off x="4529136" y="957262"/>
            <a:ext cx="3228975" cy="2814637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1096147-BFF6-BDFB-3A88-99F6836F4F1B}"/>
              </a:ext>
            </a:extLst>
          </p:cNvPr>
          <p:cNvSpPr/>
          <p:nvPr/>
        </p:nvSpPr>
        <p:spPr>
          <a:xfrm>
            <a:off x="8158160" y="3970336"/>
            <a:ext cx="3228975" cy="2814637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72112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3270C3-68BB-D7C9-760E-3A7D2ED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2" y="73027"/>
            <a:ext cx="10453687" cy="884236"/>
          </a:xfrm>
        </p:spPr>
        <p:txBody>
          <a:bodyPr>
            <a:normAutofit/>
          </a:bodyPr>
          <a:lstStyle/>
          <a:p>
            <a:pPr algn="ctr"/>
            <a:r>
              <a:rPr lang="nn-NO" dirty="0">
                <a:latin typeface="Cavolini" panose="03000502040302020204" pitchFamily="66" charset="0"/>
                <a:ea typeface="Apple Color Emoji" pitchFamily="2" charset="0"/>
                <a:cs typeface="Cavolini" panose="03000502040302020204" pitchFamily="66" charset="0"/>
              </a:rPr>
              <a:t>Historia om Knud Knudsen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2708A19E-3D53-32FA-9DFD-B0679B3E824F}"/>
              </a:ext>
            </a:extLst>
          </p:cNvPr>
          <p:cNvSpPr/>
          <p:nvPr/>
        </p:nvSpPr>
        <p:spPr>
          <a:xfrm>
            <a:off x="900112" y="957262"/>
            <a:ext cx="3228975" cy="2814637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D8A139AB-7743-E779-268E-1592A74DA5A8}"/>
              </a:ext>
            </a:extLst>
          </p:cNvPr>
          <p:cNvSpPr/>
          <p:nvPr/>
        </p:nvSpPr>
        <p:spPr>
          <a:xfrm>
            <a:off x="900112" y="3970336"/>
            <a:ext cx="3228975" cy="2814637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141E2CE-B9FD-BE0D-5C13-799C04E9749C}"/>
              </a:ext>
            </a:extLst>
          </p:cNvPr>
          <p:cNvSpPr/>
          <p:nvPr/>
        </p:nvSpPr>
        <p:spPr>
          <a:xfrm>
            <a:off x="4567236" y="3970336"/>
            <a:ext cx="3228975" cy="2814637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3A7B7163-F9C9-91B7-0C03-586D79896021}"/>
              </a:ext>
            </a:extLst>
          </p:cNvPr>
          <p:cNvSpPr/>
          <p:nvPr/>
        </p:nvSpPr>
        <p:spPr>
          <a:xfrm>
            <a:off x="8158160" y="957262"/>
            <a:ext cx="3228975" cy="2814637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87AA0BA-0C24-6B79-29C7-2F0DF705B98A}"/>
              </a:ext>
            </a:extLst>
          </p:cNvPr>
          <p:cNvSpPr/>
          <p:nvPr/>
        </p:nvSpPr>
        <p:spPr>
          <a:xfrm>
            <a:off x="4529136" y="957262"/>
            <a:ext cx="3228975" cy="2814637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1096147-BFF6-BDFB-3A88-99F6836F4F1B}"/>
              </a:ext>
            </a:extLst>
          </p:cNvPr>
          <p:cNvSpPr/>
          <p:nvPr/>
        </p:nvSpPr>
        <p:spPr>
          <a:xfrm>
            <a:off x="8158160" y="3970336"/>
            <a:ext cx="3228975" cy="2814637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58150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b454b6-9e0d-47d6-a0fd-eade54d93da9">
      <Terms xmlns="http://schemas.microsoft.com/office/infopath/2007/PartnerControls"/>
    </lcf76f155ced4ddcb4097134ff3c332f>
    <TaxCatchAll xmlns="f43e69bd-7608-4935-a81f-029f86b977d7" xsi:nil="true"/>
    <SharedWithUsers xmlns="f43e69bd-7608-4935-a81f-029f86b977d7">
      <UserInfo>
        <DisplayName>Jorid Oddveig Saure</DisplayName>
        <AccountId>24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AA8417D0D75443AFC19C327AD5BDCE" ma:contentTypeVersion="17" ma:contentTypeDescription="Opprett et nytt dokument." ma:contentTypeScope="" ma:versionID="1861dbed6eee229359d860fa81b05c75">
  <xsd:schema xmlns:xsd="http://www.w3.org/2001/XMLSchema" xmlns:xs="http://www.w3.org/2001/XMLSchema" xmlns:p="http://schemas.microsoft.com/office/2006/metadata/properties" xmlns:ns2="24b454b6-9e0d-47d6-a0fd-eade54d93da9" xmlns:ns3="f43e69bd-7608-4935-a81f-029f86b977d7" targetNamespace="http://schemas.microsoft.com/office/2006/metadata/properties" ma:root="true" ma:fieldsID="4988bc93640c9f3ad57fe00e7532ed15" ns2:_="" ns3:_="">
    <xsd:import namespace="24b454b6-9e0d-47d6-a0fd-eade54d93da9"/>
    <xsd:import namespace="f43e69bd-7608-4935-a81f-029f86b977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454b6-9e0d-47d6-a0fd-eade54d93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c6b0969-f04a-4485-b47a-264c9c638d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e69bd-7608-4935-a81f-029f86b977d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7ab1839-cc0e-48a8-a059-278cea0b71b9}" ma:internalName="TaxCatchAll" ma:showField="CatchAllData" ma:web="f43e69bd-7608-4935-a81f-029f86b977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C50C2C-EAA7-41C7-9E77-0F956A2BA886}">
  <ds:schemaRefs>
    <ds:schemaRef ds:uri="http://schemas.microsoft.com/office/2006/metadata/properties"/>
    <ds:schemaRef ds:uri="http://schemas.microsoft.com/office/infopath/2007/PartnerControls"/>
    <ds:schemaRef ds:uri="24b454b6-9e0d-47d6-a0fd-eade54d93da9"/>
    <ds:schemaRef ds:uri="f43e69bd-7608-4935-a81f-029f86b977d7"/>
  </ds:schemaRefs>
</ds:datastoreItem>
</file>

<file path=customXml/itemProps2.xml><?xml version="1.0" encoding="utf-8"?>
<ds:datastoreItem xmlns:ds="http://schemas.openxmlformats.org/officeDocument/2006/customXml" ds:itemID="{16168222-A797-42F0-AE1E-6B3167B42B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C3A90A-A21D-468C-91F6-599C475F9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b454b6-9e0d-47d6-a0fd-eade54d93da9"/>
    <ds:schemaRef ds:uri="f43e69bd-7608-4935-a81f-029f86b977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Breiskjerm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Lysbilettitlar</vt:lpstr>
      </vt:variant>
      <vt:variant>
        <vt:i4>2</vt:i4>
      </vt:variant>
    </vt:vector>
  </HeadingPairs>
  <TitlesOfParts>
    <vt:vector size="3" baseType="lpstr">
      <vt:lpstr>Office-tema</vt:lpstr>
      <vt:lpstr>Historia om Ivar Aasen</vt:lpstr>
      <vt:lpstr>Historia om Knud Knudsen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om Ivar Aasen</dc:title>
  <dc:creator>Jorid Oddveig Saure</dc:creator>
  <cp:lastModifiedBy>Jorid Oddveig Saure</cp:lastModifiedBy>
  <cp:revision>2</cp:revision>
  <dcterms:created xsi:type="dcterms:W3CDTF">2024-01-11T10:20:34Z</dcterms:created>
  <dcterms:modified xsi:type="dcterms:W3CDTF">2024-01-11T10:31:23Z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0x01010067AA8417D0D75443AFC19C327AD5BDCE</vt:lpwstr>
  </property>
  <property fmtid="{D5CDD505-2E9C-101B-9397-08002B2CF9AE}" pid="3" name="MediaServiceImageTags">
    <vt:lpwstr/>
  </property>
</Properties>
</file>