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6" r:id="rId5"/>
    <p:sldId id="272" r:id="rId6"/>
    <p:sldId id="277" r:id="rId7"/>
    <p:sldId id="259" r:id="rId8"/>
    <p:sldId id="275" r:id="rId9"/>
    <p:sldId id="260" r:id="rId10"/>
    <p:sldId id="27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DCEF4-31A8-4C48-931D-AC0A67A12EB8}" v="20" dt="2023-10-25T11:35:24.884"/>
    <p1510:client id="{FAD407AD-469B-4A01-9298-C95E67DF1EFB}" v="31" dt="2023-02-10T11:16:33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S::ato@hivolda.no::3423d729-1e8d-4c10-9ef2-90385d563038" providerId="AD" clId="Web-{4E5DCEF4-31A8-4C48-931D-AC0A67A12EB8}"/>
    <pc:docChg chg="modSld">
      <pc:chgData name="Arild Torvund Olsen" userId="S::ato@hivolda.no::3423d729-1e8d-4c10-9ef2-90385d563038" providerId="AD" clId="Web-{4E5DCEF4-31A8-4C48-931D-AC0A67A12EB8}" dt="2023-10-25T11:35:21.540" v="17" actId="20577"/>
      <pc:docMkLst>
        <pc:docMk/>
      </pc:docMkLst>
      <pc:sldChg chg="modSp">
        <pc:chgData name="Arild Torvund Olsen" userId="S::ato@hivolda.no::3423d729-1e8d-4c10-9ef2-90385d563038" providerId="AD" clId="Web-{4E5DCEF4-31A8-4C48-931D-AC0A67A12EB8}" dt="2023-10-25T11:34:03.757" v="3" actId="20577"/>
        <pc:sldMkLst>
          <pc:docMk/>
          <pc:sldMk cId="0" sldId="259"/>
        </pc:sldMkLst>
        <pc:spChg chg="mod">
          <ac:chgData name="Arild Torvund Olsen" userId="S::ato@hivolda.no::3423d729-1e8d-4c10-9ef2-90385d563038" providerId="AD" clId="Web-{4E5DCEF4-31A8-4C48-931D-AC0A67A12EB8}" dt="2023-10-25T11:34:03.757" v="3" actId="20577"/>
          <ac:spMkLst>
            <pc:docMk/>
            <pc:sldMk cId="0" sldId="259"/>
            <ac:spMk id="4" creationId="{B9185115-E2E3-EB49-C23F-043D0FDDD9F2}"/>
          </ac:spMkLst>
        </pc:spChg>
      </pc:sldChg>
      <pc:sldChg chg="modSp">
        <pc:chgData name="Arild Torvund Olsen" userId="S::ato@hivolda.no::3423d729-1e8d-4c10-9ef2-90385d563038" providerId="AD" clId="Web-{4E5DCEF4-31A8-4C48-931D-AC0A67A12EB8}" dt="2023-10-25T11:35:21.540" v="17" actId="20577"/>
        <pc:sldMkLst>
          <pc:docMk/>
          <pc:sldMk cId="0" sldId="260"/>
        </pc:sldMkLst>
        <pc:spChg chg="mod">
          <ac:chgData name="Arild Torvund Olsen" userId="S::ato@hivolda.no::3423d729-1e8d-4c10-9ef2-90385d563038" providerId="AD" clId="Web-{4E5DCEF4-31A8-4C48-931D-AC0A67A12EB8}" dt="2023-10-25T11:34:47.742" v="11" actId="20577"/>
          <ac:spMkLst>
            <pc:docMk/>
            <pc:sldMk cId="0" sldId="260"/>
            <ac:spMk id="2" creationId="{1DFEA40E-3510-C0FF-8593-0CDAF17E9907}"/>
          </ac:spMkLst>
        </pc:spChg>
        <pc:spChg chg="mod">
          <ac:chgData name="Arild Torvund Olsen" userId="S::ato@hivolda.no::3423d729-1e8d-4c10-9ef2-90385d563038" providerId="AD" clId="Web-{4E5DCEF4-31A8-4C48-931D-AC0A67A12EB8}" dt="2023-10-25T11:35:21.540" v="17" actId="20577"/>
          <ac:spMkLst>
            <pc:docMk/>
            <pc:sldMk cId="0" sldId="260"/>
            <ac:spMk id="3" creationId="{81C32F87-C87E-6D2D-93E9-0E2F65AF6985}"/>
          </ac:spMkLst>
        </pc:spChg>
      </pc:sldChg>
      <pc:sldChg chg="modSp">
        <pc:chgData name="Arild Torvund Olsen" userId="S::ato@hivolda.no::3423d729-1e8d-4c10-9ef2-90385d563038" providerId="AD" clId="Web-{4E5DCEF4-31A8-4C48-931D-AC0A67A12EB8}" dt="2023-10-25T11:34:43.180" v="9" actId="20577"/>
        <pc:sldMkLst>
          <pc:docMk/>
          <pc:sldMk cId="0" sldId="275"/>
        </pc:sldMkLst>
        <pc:spChg chg="mod">
          <ac:chgData name="Arild Torvund Olsen" userId="S::ato@hivolda.no::3423d729-1e8d-4c10-9ef2-90385d563038" providerId="AD" clId="Web-{4E5DCEF4-31A8-4C48-931D-AC0A67A12EB8}" dt="2023-10-25T11:34:40.180" v="8" actId="20577"/>
          <ac:spMkLst>
            <pc:docMk/>
            <pc:sldMk cId="0" sldId="275"/>
            <ac:spMk id="2" creationId="{0129D1DE-239B-C25C-B68C-DE6D642BF63C}"/>
          </ac:spMkLst>
        </pc:spChg>
        <pc:spChg chg="mod">
          <ac:chgData name="Arild Torvund Olsen" userId="S::ato@hivolda.no::3423d729-1e8d-4c10-9ef2-90385d563038" providerId="AD" clId="Web-{4E5DCEF4-31A8-4C48-931D-AC0A67A12EB8}" dt="2023-10-25T11:34:43.180" v="9" actId="20577"/>
          <ac:spMkLst>
            <pc:docMk/>
            <pc:sldMk cId="0" sldId="275"/>
            <ac:spMk id="3" creationId="{85821DD7-E6E0-8379-9384-C1CB87308DED}"/>
          </ac:spMkLst>
        </pc:spChg>
      </pc:sldChg>
      <pc:sldChg chg="delSp">
        <pc:chgData name="Arild Torvund Olsen" userId="S::ato@hivolda.no::3423d729-1e8d-4c10-9ef2-90385d563038" providerId="AD" clId="Web-{4E5DCEF4-31A8-4C48-931D-AC0A67A12EB8}" dt="2023-10-25T11:29:14.078" v="1"/>
        <pc:sldMkLst>
          <pc:docMk/>
          <pc:sldMk cId="0" sldId="276"/>
        </pc:sldMkLst>
        <pc:spChg chg="del">
          <ac:chgData name="Arild Torvund Olsen" userId="S::ato@hivolda.no::3423d729-1e8d-4c10-9ef2-90385d563038" providerId="AD" clId="Web-{4E5DCEF4-31A8-4C48-931D-AC0A67A12EB8}" dt="2023-10-25T11:29:12.921" v="0"/>
          <ac:spMkLst>
            <pc:docMk/>
            <pc:sldMk cId="0" sldId="276"/>
            <ac:spMk id="2" creationId="{8E650648-2842-C004-1263-1B315528E2CC}"/>
          </ac:spMkLst>
        </pc:spChg>
        <pc:spChg chg="del">
          <ac:chgData name="Arild Torvund Olsen" userId="S::ato@hivolda.no::3423d729-1e8d-4c10-9ef2-90385d563038" providerId="AD" clId="Web-{4E5DCEF4-31A8-4C48-931D-AC0A67A12EB8}" dt="2023-10-25T11:29:14.078" v="1"/>
          <ac:spMkLst>
            <pc:docMk/>
            <pc:sldMk cId="0" sldId="276"/>
            <ac:spMk id="3" creationId="{36F252AB-02B5-99D8-0703-95DCF1BB5F02}"/>
          </ac:spMkLst>
        </pc:spChg>
      </pc:sldChg>
    </pc:docChg>
  </pc:docChgLst>
  <pc:docChgLst>
    <pc:chgData name="Liv Astrid Skåre Langnes" userId="S::langnesl@hivolda.no::2e763b5f-1e47-432a-a3db-297d2abf056e" providerId="AD" clId="Web-{FAD407AD-469B-4A01-9298-C95E67DF1EFB}"/>
    <pc:docChg chg="modSld">
      <pc:chgData name="Liv Astrid Skåre Langnes" userId="S::langnesl@hivolda.no::2e763b5f-1e47-432a-a3db-297d2abf056e" providerId="AD" clId="Web-{FAD407AD-469B-4A01-9298-C95E67DF1EFB}" dt="2023-02-10T11:16:33.706" v="32" actId="20577"/>
      <pc:docMkLst>
        <pc:docMk/>
      </pc:docMkLst>
      <pc:sldChg chg="modSp">
        <pc:chgData name="Liv Astrid Skåre Langnes" userId="S::langnesl@hivolda.no::2e763b5f-1e47-432a-a3db-297d2abf056e" providerId="AD" clId="Web-{FAD407AD-469B-4A01-9298-C95E67DF1EFB}" dt="2023-02-10T11:16:33.706" v="32" actId="20577"/>
        <pc:sldMkLst>
          <pc:docMk/>
          <pc:sldMk cId="0" sldId="278"/>
        </pc:sldMkLst>
        <pc:spChg chg="mod">
          <ac:chgData name="Liv Astrid Skåre Langnes" userId="S::langnesl@hivolda.no::2e763b5f-1e47-432a-a3db-297d2abf056e" providerId="AD" clId="Web-{FAD407AD-469B-4A01-9298-C95E67DF1EFB}" dt="2023-02-10T11:16:33.706" v="32" actId="20577"/>
          <ac:spMkLst>
            <pc:docMk/>
            <pc:sldMk cId="0" sldId="278"/>
            <ac:spMk id="3" creationId="{B73BE7EB-ADD7-09C3-68B1-1A8E78210F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C2F0E-FD09-669E-6B3E-6D806060357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0FF7BB8-B0C0-55FD-2EE1-915C79859B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C41A54C-5762-461A-94AA-56348BE5B8D2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5110A32-BB58-80D1-AA70-55575AFE12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F2911874-C672-36C4-82A9-3EFA0268099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B83145-4F4D-5837-7253-D27E13A5FE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05C25A-6D6C-F2A4-8A95-8896ADDDA1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B885C34-AC14-4F87-B992-83EE47E3D46E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73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>
            <a:extLst>
              <a:ext uri="{FF2B5EF4-FFF2-40B4-BE49-F238E27FC236}">
                <a16:creationId xmlns:a16="http://schemas.microsoft.com/office/drawing/2014/main" id="{D288D806-81BC-45EB-1C07-2D5FCCFA9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aldar for notat 2">
            <a:extLst>
              <a:ext uri="{FF2B5EF4-FFF2-40B4-BE49-F238E27FC236}">
                <a16:creationId xmlns:a16="http://schemas.microsoft.com/office/drawing/2014/main" id="{A799795D-619E-CF9A-B8B5-14EF73DE9D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74428899-4365-240A-A063-10D84F597F7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3E2175-B047-41F4-8302-1E1806F5D1C9}" type="slidenum">
              <a:t>3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797DEA0-156E-6CA6-9B7E-DEB85696C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4D8D90D-237D-A233-21A5-2351503D10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ECF7B4-3405-262D-6E89-F5DDA5443C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FF73C3-CF1E-485E-8240-0D975FB001C8}" type="slidenum">
              <a:t>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17FA5E5-27D5-C96A-78CB-33899D353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C87FAF5-9C4E-746E-11BD-FAD576C993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n-NO" dirty="0"/>
              <a:t>For meir informasjon om Tarjei Vesaas, sjå her: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57D355-0369-02BB-BB9B-F1C0021C0A2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E9D4F3-6902-497A-867F-C64C5618BA6F}" type="slidenum">
              <a:t>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563342-0B8C-5D3F-98CB-6482AC416D5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98346F-59F5-B68B-5C92-D0E380A890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n-NO"/>
              <a:t>Klikk for å redigere undertittelstil i malen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139CB42A-1E9E-9713-3400-8117607FB8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AE11C-8745-40BB-B164-4B12FD3FB8EC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2B36B83-1468-0BEB-D3BB-F0551719AA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E43603DF-89D1-A5F5-AA2F-2C7509C760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C55F8A-65C4-49DF-A550-514E3ABCF071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861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8AF68A-E6C8-805F-F785-400BFEB881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0048C00D-0E16-5F09-AC34-A7BB2D4AA84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442D6C77-733F-B010-7977-E6FC0B4BAC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F3282-70DF-4B38-86D8-D6AF4DFB3A30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9FAC9D37-3B68-75E8-BF47-C22A0BC8C2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04F3BC6-7B91-D7DB-7342-93A8A0BC60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89F0A-43EA-46B1-AD0D-1665DF812D48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08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BD25559-7C6A-8140-AAF3-9E575172A4B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7721759C-4227-630B-C79E-9D7D5A9F46B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1CF18638-BB11-7541-6CC4-17952154DE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401556-425C-4EE1-A3A6-912D631B38B6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982A2C8C-7177-9A61-2D5F-F479F6D073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FCF1C527-8A54-4205-AC97-BF1562754E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E32CD4-F4A2-42B7-AE9F-B38642C9006A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0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01D15-1072-BC72-482A-B8C6A84332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82372303-55E9-519A-B328-A4C42DF0E8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A2DB4869-9BCB-940E-71D3-A9C98A18E9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7DF19-6AA8-4504-A607-A5CC047A36DC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E1B09CE8-7F2C-6447-3152-BC11F8F944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D55FDFA5-D849-D430-4459-BAE800C03D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2E6EB-DF16-464A-934D-750FECF240E5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5353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D6361-57B4-C11E-53FC-0439C963E6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30B9BE5F-B2BF-220D-4AF6-9A67A00A18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65EF2F86-A604-AAC8-A62E-9ED1E3293D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02BE2F-8832-4835-948A-EEB26564C8A8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7FC2EA7-B09B-52F8-2A0E-88E0EFEB11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9460EEF8-483E-22F3-40CF-7BAC4A83F7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183B66-4193-4823-810B-E7D6E6F01B32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92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DA49E4-995B-16E7-540D-A92A49EABB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85064300-084D-8BBA-D8F9-61C119A18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4A60CD0E-00D8-D5A9-4CE5-DB2C94765B4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1BE4DB6E-E9AC-4421-656F-2D8EA6FB44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618F5D-4422-4612-92DA-E3A797E2CC5E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DBBA5126-5EF5-4C28-80E2-1CD1557F48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B1915242-3209-DBFA-B237-9E177C8D2D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47DBD1-618F-4B2C-8F9C-7B62372AC2E9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21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6CCB1-9855-17CE-95FA-F5DAC28E5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CE6CC76A-87C4-3CD9-7AB0-1353C6985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E9A13B28-3346-ACB1-B3A4-98A74D27399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252030DC-9253-48CA-17A1-24833F6722E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A811C353-54DE-6C4B-AE6A-824C541D7AD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D70343B3-570F-05A2-474F-CC8F46C4CF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3CF1F-3B1A-4D79-885B-1D8377EE1521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DFDFDC01-BA0F-2EF9-621B-A39472F417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64CEAAAD-0035-7694-6A4A-E3845440A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4BD58F-1387-432B-A6AC-76D4CD15080E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81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C8E3EB-AB3A-DCDF-2A4C-D4BA37735C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813DE64B-FE3F-FA8B-BCD1-51746CD26C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4025DE-55B7-4374-9618-FCA7EE7244C3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FD8B8E6E-077C-90B8-D927-2EA71371A7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8737970E-0383-F2C0-9C37-AA72BDCC75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64F27-3658-4AFA-979D-8777CFEC205F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57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A61BE61C-0873-6581-9EC8-29A45B60A0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5962FA-D861-4839-85D1-674BCFB201ED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43CBEB88-CE47-89C7-5D28-882E3D91E5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331C1D64-D63A-782F-DBE8-EF231F5BC8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77F26B-C148-4164-ADAD-1A9DA2E7994E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81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6DEAE0-AAF0-8B69-E99E-E7E647A641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5EA5059-A234-84D0-3D59-F34117BE57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4D9C84FC-B499-CAA6-440D-1F46288E6CA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7DD502D7-BC5D-B333-4BA2-06CC191384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C95BC-A5DA-434B-A008-910F7834E53D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CEC95139-7D2F-0B90-36BC-E8D9040472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EC1DD3F4-EF26-A47A-2BD6-5D8CACF902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1B07CD-98BF-4298-A767-9C4D85C41C3C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9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1DA477-FB4E-887E-DDD0-C5087781D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215363AA-6EDF-8916-B95C-A1BC1F42502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nb-NO" sz="3200"/>
            </a:lvl1pPr>
          </a:lstStyle>
          <a:p>
            <a:pPr lvl="0"/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B3426CD6-564E-B1E1-EDBC-9FE519CE49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1C2BEB69-D115-BF28-7A31-F6A9E5845E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9D1C1A-DA34-40F0-BA07-60F92F20A827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FA9681DE-0F1D-97EF-C941-EFF4388760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486E2069-BC3F-5ACA-C1AB-50A3362CE8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5AF18-72FE-4A0D-AA72-1EFB465D5E26}" type="slidenum"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1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01FE1995-3FB0-B322-51D8-C2927FEEE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84013625-EFD9-E122-3BFA-4137CFBBB4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0970A074-2C9D-89B0-9926-98BDA853B6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F33B9D0-F5BD-4477-9F31-8858D4884181}" type="datetime1">
              <a:rPr lang="nb-NO"/>
              <a:pPr lvl="0"/>
              <a:t>25.10.2023</a:t>
            </a:fld>
            <a:endParaRPr lang="nb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A1A92CFF-6964-70C1-23A7-C89A6CF7CBD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A0D052A7-D357-F0AD-12F7-813837DF40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4F6729F-29B1-4A79-A832-30F2E3BD6A47}" type="slidenum">
              <a:t>‹nr.›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n-NO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n-NO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n-NO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n-N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n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n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ynorsksenteret.no/vidaregaande/skjonnlitteratur/tarjei-vesaas-noveller" TargetMode="External"/><Relationship Id="rId2" Type="http://schemas.openxmlformats.org/officeDocument/2006/relationships/hyperlink" Target="https://forskning.no/kunst-og-litteratur-hogskolen-i-bergen-partner/ga-til-mauren-og-bli-klok/6925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l.no/Tarjei_Vesa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4" descr="Eit bilete som inneheld liten, blå, sit, blome&#10;&#10;Automatisk generert skildring">
            <a:extLst>
              <a:ext uri="{FF2B5EF4-FFF2-40B4-BE49-F238E27FC236}">
                <a16:creationId xmlns:a16="http://schemas.microsoft.com/office/drawing/2014/main" id="{B2926E14-D908-C1AF-2A00-C20577B4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50" y="0"/>
            <a:ext cx="867050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Sylinder 5">
            <a:extLst>
              <a:ext uri="{FF2B5EF4-FFF2-40B4-BE49-F238E27FC236}">
                <a16:creationId xmlns:a16="http://schemas.microsoft.com/office/drawing/2014/main" id="{33464D6F-973F-C6AF-A15D-F9E528938458}"/>
              </a:ext>
            </a:extLst>
          </p:cNvPr>
          <p:cNvSpPr txBox="1"/>
          <p:nvPr/>
        </p:nvSpPr>
        <p:spPr>
          <a:xfrm>
            <a:off x="3334323" y="110834"/>
            <a:ext cx="589279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Ein motig maur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36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</a:rPr>
              <a:t>Ei novelle av Tarjei Vesaas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81FF2D3-E808-34C1-F55B-252D3C494794}"/>
              </a:ext>
            </a:extLst>
          </p:cNvPr>
          <p:cNvSpPr txBox="1"/>
          <p:nvPr/>
        </p:nvSpPr>
        <p:spPr>
          <a:xfrm>
            <a:off x="8774097" y="6550222"/>
            <a:ext cx="177553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Foto: unsplash.com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896FC2-A732-A049-B6BC-E86A0F77EB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lassholder for innhold 4" descr="Et bilde som inneholder spill&#10;&#10;Automatisk generert beskrivelse">
            <a:extLst>
              <a:ext uri="{FF2B5EF4-FFF2-40B4-BE49-F238E27FC236}">
                <a16:creationId xmlns:a16="http://schemas.microsoft.com/office/drawing/2014/main" id="{5E498459-9A7F-E796-8EF4-A334A4911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636" r="462" b="1"/>
          <a:stretch>
            <a:fillRect/>
          </a:stretch>
        </p:blipFill>
        <p:spPr>
          <a:xfrm>
            <a:off x="5696007" y="-30824"/>
            <a:ext cx="6495989" cy="4378988"/>
          </a:xfrm>
        </p:spPr>
      </p:pic>
      <p:pic>
        <p:nvPicPr>
          <p:cNvPr id="4" name="Bilde 6" descr="Et bilde som inneholder oransje, liten, fugl, sitter&#10;&#10;Automatisk generert beskrivelse">
            <a:extLst>
              <a:ext uri="{FF2B5EF4-FFF2-40B4-BE49-F238E27FC236}">
                <a16:creationId xmlns:a16="http://schemas.microsoft.com/office/drawing/2014/main" id="{CE8C6102-C47E-2DFB-3A2B-15983981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95549" cy="43481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Sylinder 9">
            <a:extLst>
              <a:ext uri="{FF2B5EF4-FFF2-40B4-BE49-F238E27FC236}">
                <a16:creationId xmlns:a16="http://schemas.microsoft.com/office/drawing/2014/main" id="{B20FAF84-5FA2-9706-46D5-C520FCF499DF}"/>
              </a:ext>
            </a:extLst>
          </p:cNvPr>
          <p:cNvSpPr txBox="1"/>
          <p:nvPr/>
        </p:nvSpPr>
        <p:spPr>
          <a:xfrm>
            <a:off x="236308" y="4828854"/>
            <a:ext cx="11820825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Kvar bur han? 		Kva kan han?  		Kva brukar han å gjere?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sz="2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Korleis er han?	Korleis er maursamfunnet?    Kva kan mauren symbolisere? </a:t>
            </a:r>
            <a:endParaRPr lang="nb-NO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kstSylinder 6">
            <a:extLst>
              <a:ext uri="{FF2B5EF4-FFF2-40B4-BE49-F238E27FC236}">
                <a16:creationId xmlns:a16="http://schemas.microsoft.com/office/drawing/2014/main" id="{9D35AAF2-FD05-A50B-2D57-D17713850388}"/>
              </a:ext>
            </a:extLst>
          </p:cNvPr>
          <p:cNvSpPr txBox="1"/>
          <p:nvPr/>
        </p:nvSpPr>
        <p:spPr>
          <a:xfrm>
            <a:off x="236308" y="150921"/>
            <a:ext cx="448661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36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</a:rPr>
              <a:t>Mauren</a:t>
            </a:r>
          </a:p>
        </p:txBody>
      </p:sp>
      <p:sp>
        <p:nvSpPr>
          <p:cNvPr id="7" name="TekstSylinder 7">
            <a:extLst>
              <a:ext uri="{FF2B5EF4-FFF2-40B4-BE49-F238E27FC236}">
                <a16:creationId xmlns:a16="http://schemas.microsoft.com/office/drawing/2014/main" id="{AE861A7F-E5D2-E792-8B33-4BAA0D03B8D0}"/>
              </a:ext>
            </a:extLst>
          </p:cNvPr>
          <p:cNvSpPr txBox="1"/>
          <p:nvPr/>
        </p:nvSpPr>
        <p:spPr>
          <a:xfrm>
            <a:off x="10537792" y="3968322"/>
            <a:ext cx="237033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Foto: unsplash.com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6BE0F4-FE5C-9D80-BF82-4F20358CE3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lasshaldar for innhald 4" descr="Eit bilete som inneheld insekt, hund, snø&#10;&#10;Automatisk generert skildring">
            <a:extLst>
              <a:ext uri="{FF2B5EF4-FFF2-40B4-BE49-F238E27FC236}">
                <a16:creationId xmlns:a16="http://schemas.microsoft.com/office/drawing/2014/main" id="{FCC4D7BF-59FA-38AE-A540-0BD48D3ED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1230" y="-1490005"/>
            <a:ext cx="12894466" cy="8596310"/>
          </a:xfrm>
        </p:spPr>
      </p:pic>
      <p:sp>
        <p:nvSpPr>
          <p:cNvPr id="4" name="TekstSylinder 5">
            <a:extLst>
              <a:ext uri="{FF2B5EF4-FFF2-40B4-BE49-F238E27FC236}">
                <a16:creationId xmlns:a16="http://schemas.microsoft.com/office/drawing/2014/main" id="{8B508F69-F512-FECA-B3A6-EA4500C5FF21}"/>
              </a:ext>
            </a:extLst>
          </p:cNvPr>
          <p:cNvSpPr txBox="1"/>
          <p:nvPr/>
        </p:nvSpPr>
        <p:spPr>
          <a:xfrm>
            <a:off x="381962" y="3958356"/>
            <a:ext cx="4498107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Kan de finne døme på  tekstar der mauren har ei rolle? </a:t>
            </a:r>
          </a:p>
        </p:txBody>
      </p:sp>
      <p:sp>
        <p:nvSpPr>
          <p:cNvPr id="5" name="TekstSylinder 6">
            <a:extLst>
              <a:ext uri="{FF2B5EF4-FFF2-40B4-BE49-F238E27FC236}">
                <a16:creationId xmlns:a16="http://schemas.microsoft.com/office/drawing/2014/main" id="{D1E625D4-358E-47C6-A73A-B96C95FC0EC9}"/>
              </a:ext>
            </a:extLst>
          </p:cNvPr>
          <p:cNvSpPr txBox="1"/>
          <p:nvPr/>
        </p:nvSpPr>
        <p:spPr>
          <a:xfrm>
            <a:off x="701966" y="-66632"/>
            <a:ext cx="615141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Mauren i litteraturen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9223AF0-786A-B513-DB12-EDCE30C2E594}"/>
              </a:ext>
            </a:extLst>
          </p:cNvPr>
          <p:cNvSpPr txBox="1"/>
          <p:nvPr/>
        </p:nvSpPr>
        <p:spPr>
          <a:xfrm>
            <a:off x="10470465" y="6460656"/>
            <a:ext cx="172153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Foto: unsplash.com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D4AB2-091C-6160-8714-51FA47AA19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n-NO" sz="2900"/>
            </a:br>
            <a:br>
              <a:rPr lang="nb-NO" sz="2900"/>
            </a:br>
            <a:endParaRPr lang="nb-NO" sz="2900"/>
          </a:p>
        </p:txBody>
      </p:sp>
      <p:pic>
        <p:nvPicPr>
          <p:cNvPr id="3" name="Bilete 10">
            <a:extLst>
              <a:ext uri="{FF2B5EF4-FFF2-40B4-BE49-F238E27FC236}">
                <a16:creationId xmlns:a16="http://schemas.microsoft.com/office/drawing/2014/main" id="{D2FF1FF7-2179-FBB1-3F98-DBE94DD9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7" y="188860"/>
            <a:ext cx="2245428" cy="34136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ssholder for innhold 6">
            <a:extLst>
              <a:ext uri="{FF2B5EF4-FFF2-40B4-BE49-F238E27FC236}">
                <a16:creationId xmlns:a16="http://schemas.microsoft.com/office/drawing/2014/main" id="{B9185115-E2E3-EB49-C23F-043D0FDDD9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27069" y="1895688"/>
            <a:ext cx="7826733" cy="5811834"/>
          </a:xfrm>
        </p:spPr>
        <p:txBody>
          <a:bodyPr/>
          <a:lstStyle/>
          <a:p>
            <a:pPr marL="0" indent="0">
              <a:buNone/>
            </a:pPr>
            <a:r>
              <a:rPr lang="nn-NO" dirty="0">
                <a:latin typeface="Calibri Light"/>
              </a:rPr>
              <a:t>Ein modig maur (1948) </a:t>
            </a:r>
            <a:endParaRPr lang="nn-NO">
              <a:latin typeface="Calibri Light"/>
            </a:endParaRPr>
          </a:p>
          <a:p>
            <a:pPr marL="0" lvl="0" indent="0">
              <a:buNone/>
            </a:pPr>
            <a:r>
              <a:rPr lang="nn-NO" dirty="0">
                <a:latin typeface="Calibri Light"/>
              </a:rPr>
              <a:t>Den store maurkrigen (1948)</a:t>
            </a:r>
            <a:endParaRPr lang="nn-NO" dirty="0">
              <a:latin typeface="Calibri Light"/>
              <a:cs typeface="Calibri Light"/>
            </a:endParaRPr>
          </a:p>
          <a:p>
            <a:pPr marL="0" lvl="0" indent="0">
              <a:buNone/>
            </a:pPr>
            <a:endParaRPr lang="nn-NO">
              <a:solidFill>
                <a:srgbClr val="FF0000"/>
              </a:solidFill>
              <a:latin typeface="Calibri Light"/>
            </a:endParaRPr>
          </a:p>
          <a:p>
            <a:pPr marL="0" lvl="0" indent="0">
              <a:buNone/>
            </a:pPr>
            <a:endParaRPr lang="nn-NO">
              <a:solidFill>
                <a:srgbClr val="FF0000"/>
              </a:solidFill>
              <a:latin typeface="Calibri Light"/>
            </a:endParaRPr>
          </a:p>
          <a:p>
            <a:pPr marL="0" indent="0">
              <a:buNone/>
            </a:pPr>
            <a:r>
              <a:rPr lang="nb-NO" dirty="0">
                <a:latin typeface="Calibri Light"/>
              </a:rPr>
              <a:t>«Mauren går igjen i mange barnebøker som bilde på hvordan mennesker bør oppføre seg for at de skal kunne leve sammen i respekt og fred. Maurtuen brukes som eksempel på statsdannelse, styre og demokrati.» </a:t>
            </a:r>
            <a:endParaRPr lang="nb-NO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nb-NO" dirty="0">
                <a:latin typeface="Calibri Light"/>
              </a:rPr>
              <a:t>(Nina </a:t>
            </a:r>
            <a:r>
              <a:rPr lang="nb-NO" dirty="0" err="1">
                <a:latin typeface="Calibri Light"/>
              </a:rPr>
              <a:t>Goga</a:t>
            </a:r>
            <a:r>
              <a:rPr lang="nb-NO" dirty="0">
                <a:latin typeface="Calibri Light"/>
              </a:rPr>
              <a:t> til forskning.no  18. juli 2012)</a:t>
            </a:r>
            <a:endParaRPr lang="nn-NO" dirty="0">
              <a:latin typeface="Calibri Light"/>
            </a:endParaRPr>
          </a:p>
          <a:p>
            <a:pPr marL="0" lvl="0" indent="0">
              <a:buNone/>
            </a:pPr>
            <a:endParaRPr lang="nn-NO"/>
          </a:p>
          <a:p>
            <a:pPr marL="0" lvl="0" indent="0">
              <a:buNone/>
            </a:pPr>
            <a:endParaRPr lang="nn-NO"/>
          </a:p>
          <a:p>
            <a:pPr marL="0" lvl="0" indent="0">
              <a:buNone/>
            </a:pPr>
            <a:endParaRPr lang="nn-NO"/>
          </a:p>
          <a:p>
            <a:pPr marL="0" lvl="0" indent="0">
              <a:buNone/>
            </a:pPr>
            <a:endParaRPr lang="nn-NO"/>
          </a:p>
          <a:p>
            <a:pPr marL="0" lvl="0" indent="0">
              <a:buNone/>
            </a:pPr>
            <a:endParaRPr lang="nn-NO"/>
          </a:p>
        </p:txBody>
      </p:sp>
      <p:pic>
        <p:nvPicPr>
          <p:cNvPr id="5" name="Bilde 5" descr="Et bilde som inneholder boks, mat&#10;&#10;Automatisk generert beskrivelse">
            <a:extLst>
              <a:ext uri="{FF2B5EF4-FFF2-40B4-BE49-F238E27FC236}">
                <a16:creationId xmlns:a16="http://schemas.microsoft.com/office/drawing/2014/main" id="{72B55596-7333-272D-815C-19DDD7544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17" y="3628485"/>
            <a:ext cx="2245428" cy="31625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Sylinder 6">
            <a:extLst>
              <a:ext uri="{FF2B5EF4-FFF2-40B4-BE49-F238E27FC236}">
                <a16:creationId xmlns:a16="http://schemas.microsoft.com/office/drawing/2014/main" id="{8E671477-5985-443B-6C30-9FC585906D2F}"/>
              </a:ext>
            </a:extLst>
          </p:cNvPr>
          <p:cNvSpPr txBox="1"/>
          <p:nvPr/>
        </p:nvSpPr>
        <p:spPr>
          <a:xfrm>
            <a:off x="3613535" y="473723"/>
            <a:ext cx="774026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Litteratur om maur etter krigen</a:t>
            </a:r>
            <a:endParaRPr lang="nb-NO" sz="3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29D1DE-239B-C25C-B68C-DE6D642BF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93093"/>
            <a:ext cx="5121920" cy="1325559"/>
          </a:xfrm>
        </p:spPr>
        <p:txBody>
          <a:bodyPr>
            <a:normAutofit fontScale="90000"/>
          </a:bodyPr>
          <a:lstStyle/>
          <a:p>
            <a:r>
              <a:rPr lang="nn-NO" sz="3200" b="1" dirty="0"/>
              <a:t>«Ein </a:t>
            </a:r>
            <a:r>
              <a:rPr lang="nn-NO" sz="3200" b="1" dirty="0" err="1"/>
              <a:t>motig</a:t>
            </a:r>
            <a:r>
              <a:rPr lang="nn-NO" sz="3200" b="1" dirty="0"/>
              <a:t> maur»  </a:t>
            </a:r>
            <a:br>
              <a:rPr lang="en-US" dirty="0"/>
            </a:br>
            <a:r>
              <a:rPr lang="nn-NO" sz="3200" b="1" dirty="0"/>
              <a:t>av Tarjei Vesaas (1952)</a:t>
            </a:r>
            <a:br>
              <a:rPr lang="nn-NO" sz="3200" dirty="0">
                <a:cs typeface="Calibri Light"/>
              </a:rPr>
            </a:b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821DD7-E6E0-8379-9384-C1CB87308D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596804"/>
            <a:ext cx="5695761" cy="4351336"/>
          </a:xfrm>
        </p:spPr>
        <p:txBody>
          <a:bodyPr/>
          <a:lstStyle/>
          <a:p>
            <a:pPr marL="0" lvl="0" indent="0">
              <a:buNone/>
            </a:pPr>
            <a:r>
              <a:rPr lang="nn-NO" dirty="0">
                <a:latin typeface="Calibri Light"/>
              </a:rPr>
              <a:t>Kva eigenskapar trur de denne mauren har?</a:t>
            </a:r>
          </a:p>
          <a:p>
            <a:pPr marL="0" lvl="0" indent="0">
              <a:buNone/>
            </a:pPr>
            <a:endParaRPr lang="nn-NO" dirty="0">
              <a:latin typeface="Calibri Light"/>
            </a:endParaRPr>
          </a:p>
          <a:p>
            <a:pPr marL="0" lvl="0" indent="0">
              <a:buNone/>
            </a:pPr>
            <a:r>
              <a:rPr lang="nn-NO" dirty="0">
                <a:latin typeface="Calibri Light"/>
              </a:rPr>
              <a:t>Trur de denne mauren liknar på maurane frå dei andre forteljingane?</a:t>
            </a:r>
          </a:p>
          <a:p>
            <a:pPr marL="0" lvl="0" indent="0">
              <a:buNone/>
            </a:pPr>
            <a:endParaRPr lang="nn-NO" dirty="0">
              <a:latin typeface="Calibri Light"/>
            </a:endParaRPr>
          </a:p>
          <a:p>
            <a:pPr marL="0" lvl="0" indent="0">
              <a:buNone/>
            </a:pPr>
            <a:r>
              <a:rPr lang="nn-NO" dirty="0">
                <a:latin typeface="Calibri Light"/>
              </a:rPr>
              <a:t>Kvifor / Kvifor ikkje?</a:t>
            </a:r>
          </a:p>
          <a:p>
            <a:pPr marL="0" lvl="0" indent="0">
              <a:buNone/>
            </a:pPr>
            <a:endParaRPr lang="nn-NO" dirty="0">
              <a:latin typeface="Calibri Light"/>
            </a:endParaRPr>
          </a:p>
          <a:p>
            <a:pPr marL="0" lvl="0" indent="0">
              <a:buNone/>
            </a:pPr>
            <a:endParaRPr lang="nb-NO" dirty="0">
              <a:latin typeface="Calibri Light"/>
            </a:endParaRPr>
          </a:p>
        </p:txBody>
      </p:sp>
      <p:pic>
        <p:nvPicPr>
          <p:cNvPr id="4" name="Bilete 5" descr="Eit bilete som inneheld tekst&#10;&#10;Automatisk generert skildring">
            <a:extLst>
              <a:ext uri="{FF2B5EF4-FFF2-40B4-BE49-F238E27FC236}">
                <a16:creationId xmlns:a16="http://schemas.microsoft.com/office/drawing/2014/main" id="{AD0F68CE-9D12-1E5B-42FB-49FA728B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467" y="457776"/>
            <a:ext cx="4178295" cy="57022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FEA40E-3510-C0FF-8593-0CDAF17E99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n-NO" dirty="0"/>
              <a:t>Tarjei Vesaas (1897–1970)</a:t>
            </a:r>
            <a:endParaRPr lang="nb-NO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81C32F87-C87E-6D2D-93E9-0E2F65AF69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506617" cy="435133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nn-NO" dirty="0"/>
              <a:t>Ein av dei viktigaste norske forfattarane på 1900-talet.</a:t>
            </a:r>
            <a:endParaRPr lang="nb-NO"/>
          </a:p>
          <a:p>
            <a:pPr lvl="0">
              <a:lnSpc>
                <a:spcPct val="120000"/>
              </a:lnSpc>
            </a:pPr>
            <a:r>
              <a:rPr lang="nn-NO" dirty="0"/>
              <a:t> Han skreiv romanar, noveller, lyrikk og skodespel. </a:t>
            </a:r>
            <a:endParaRPr lang="nn-NO" dirty="0">
              <a:cs typeface="Calibri"/>
            </a:endParaRPr>
          </a:p>
          <a:p>
            <a:pPr lvl="0">
              <a:lnSpc>
                <a:spcPct val="120000"/>
              </a:lnSpc>
            </a:pPr>
            <a:r>
              <a:rPr lang="nn-NO" dirty="0"/>
              <a:t>Dei mest kjende romanane er </a:t>
            </a:r>
            <a:r>
              <a:rPr lang="nn-NO" i="1" dirty="0"/>
              <a:t>Fuglane</a:t>
            </a:r>
            <a:r>
              <a:rPr lang="nn-NO" dirty="0"/>
              <a:t> og </a:t>
            </a:r>
            <a:r>
              <a:rPr lang="nn-NO" i="1" dirty="0"/>
              <a:t>Is-slottet.</a:t>
            </a:r>
            <a:endParaRPr lang="nn-NO" i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nn-NO" dirty="0"/>
              <a:t>Han skreiv fire novellesamlingar. Barn og ungdommar er ofte hovudpersonar i novellene. </a:t>
            </a:r>
            <a:endParaRPr lang="nn-NO" dirty="0">
              <a:cs typeface="Calibri"/>
            </a:endParaRPr>
          </a:p>
          <a:p>
            <a:pPr lvl="0">
              <a:lnSpc>
                <a:spcPct val="120000"/>
              </a:lnSpc>
            </a:pPr>
            <a:r>
              <a:rPr lang="nn-NO" dirty="0"/>
              <a:t>Hovudpersonane i verka hans kjempar ofte med øydeleggjande krefter i og utanfor seg sjølv. </a:t>
            </a:r>
            <a:endParaRPr lang="nn-NO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nn-NO" dirty="0"/>
              <a:t>Novella «Ein </a:t>
            </a:r>
            <a:r>
              <a:rPr lang="nn-NO" dirty="0" err="1"/>
              <a:t>motig</a:t>
            </a:r>
            <a:r>
              <a:rPr lang="nn-NO" dirty="0"/>
              <a:t> maur» er frå novellesamlinga </a:t>
            </a:r>
            <a:r>
              <a:rPr lang="nn-NO" i="1" dirty="0"/>
              <a:t>Vindane</a:t>
            </a:r>
            <a:r>
              <a:rPr lang="nn-NO" dirty="0"/>
              <a:t> (1952).</a:t>
            </a:r>
            <a:endParaRPr lang="nn-NO" dirty="0">
              <a:cs typeface="Calibri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nn-NO" dirty="0">
              <a:cs typeface="Calibri"/>
            </a:endParaRPr>
          </a:p>
          <a:p>
            <a:pPr lvl="0">
              <a:lnSpc>
                <a:spcPct val="120000"/>
              </a:lnSpc>
            </a:pPr>
            <a:endParaRPr lang="nn-NO" dirty="0">
              <a:cs typeface="Calibri"/>
            </a:endParaRPr>
          </a:p>
          <a:p>
            <a:pPr lvl="0">
              <a:lnSpc>
                <a:spcPct val="120000"/>
              </a:lnSpc>
            </a:pPr>
            <a:endParaRPr lang="nn-NO" dirty="0">
              <a:cs typeface="Calibri"/>
            </a:endParaRPr>
          </a:p>
          <a:p>
            <a:pPr lvl="0">
              <a:lnSpc>
                <a:spcPct val="120000"/>
              </a:lnSpc>
            </a:pPr>
            <a:endParaRPr lang="nn-NO" dirty="0">
              <a:cs typeface="Calibri"/>
            </a:endParaRPr>
          </a:p>
          <a:p>
            <a:pPr lvl="0">
              <a:lnSpc>
                <a:spcPct val="120000"/>
              </a:lnSpc>
            </a:pPr>
            <a:endParaRPr lang="nn-NO" dirty="0">
              <a:cs typeface="Calibri"/>
            </a:endParaRP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13D0078A-1C07-6355-3DE7-7C4A3B8D4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66" r="9638"/>
          <a:stretch>
            <a:fillRect/>
          </a:stretch>
        </p:blipFill>
        <p:spPr>
          <a:xfrm>
            <a:off x="7383167" y="762060"/>
            <a:ext cx="3970635" cy="53338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1D0451-0115-AE84-FAF0-3A3A81774B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n-NO"/>
              <a:t>Kjelder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73BE7EB-ADD7-09C3-68B1-1A8E78210F2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n-NO" dirty="0"/>
              <a:t>Berg-Olsen, Marthe (2012). </a:t>
            </a:r>
            <a:r>
              <a:rPr lang="nn-NO" i="1" dirty="0"/>
              <a:t>Gå til mauren og bli klok</a:t>
            </a:r>
            <a:r>
              <a:rPr lang="nn-NO" dirty="0"/>
              <a:t>. </a:t>
            </a:r>
            <a:r>
              <a:rPr lang="nn-NO" dirty="0">
                <a:hlinkClick r:id="rId2"/>
              </a:rPr>
              <a:t>https://forskning.no/kunst-og-litteratur-hogskolen-i-bergen-partner/ga-til-mauren-og-bli-klok/692535</a:t>
            </a:r>
            <a:r>
              <a:rPr lang="nn-NO" dirty="0"/>
              <a:t> </a:t>
            </a:r>
          </a:p>
          <a:p>
            <a:pPr marL="0" lvl="0" indent="0">
              <a:buNone/>
            </a:pPr>
            <a:r>
              <a:rPr lang="nn-NO" dirty="0"/>
              <a:t>Lesedato 02.11.2020</a:t>
            </a:r>
          </a:p>
          <a:p>
            <a:pPr marL="0" lv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r>
              <a:rPr lang="nn-NO" dirty="0">
                <a:cs typeface="Calibri"/>
              </a:rPr>
              <a:t>Ein ressurs frå Nynorsksenteret om Tarjei Vesaas: </a:t>
            </a:r>
          </a:p>
          <a:p>
            <a:pPr marL="0" indent="0">
              <a:buNone/>
            </a:pPr>
            <a:r>
              <a:rPr lang="nn-NO" dirty="0">
                <a:cs typeface="Calibri"/>
                <a:hlinkClick r:id="rId3"/>
              </a:rPr>
              <a:t>https://nynorsksenteret.no/vidaregaande/skjonnlitteratur/tarjei-vesaas-noveller</a:t>
            </a:r>
            <a:r>
              <a:rPr lang="nn-NO" dirty="0">
                <a:cs typeface="Calibri"/>
              </a:rPr>
              <a:t> </a:t>
            </a:r>
            <a:endParaRPr lang="nn-NO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For meir informasjon om Tarjei Vesaas, sjå her: </a:t>
            </a:r>
            <a:endParaRPr lang="nn-NO" dirty="0">
              <a:cs typeface="Calibri"/>
            </a:endParaRPr>
          </a:p>
          <a:p>
            <a:pPr marL="0" indent="0">
              <a:buNone/>
            </a:pPr>
            <a:r>
              <a:rPr lang="nn-NO" dirty="0">
                <a:hlinkClick r:id="rId4"/>
              </a:rPr>
              <a:t>https://snl.no/Tarjei_Vesaas</a:t>
            </a:r>
            <a:r>
              <a:rPr lang="nn-NO" dirty="0"/>
              <a:t> </a:t>
            </a:r>
            <a:endParaRPr lang="nn-NO" dirty="0">
              <a:solidFill>
                <a:srgbClr val="FF0000"/>
              </a:solidFill>
              <a:cs typeface="Calibri"/>
            </a:endParaRPr>
          </a:p>
          <a:p>
            <a:pPr marL="0" lvl="0" indent="0">
              <a:buNone/>
            </a:pPr>
            <a:endParaRPr lang="nn-NO" dirty="0"/>
          </a:p>
          <a:p>
            <a:pPr marL="0" lvl="0" indent="0">
              <a:buNone/>
            </a:pPr>
            <a:endParaRPr lang="nn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7" ma:contentTypeDescription="Opprett et nytt dokument." ma:contentTypeScope="" ma:versionID="1861dbed6eee229359d860fa81b05c75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4988bc93640c9f3ad57fe00e7532ed15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E7C67-488F-4A2B-B46D-0122F5B9DDB4}">
  <ds:schemaRefs>
    <ds:schemaRef ds:uri="http://schemas.microsoft.com/office/2006/metadata/properties"/>
    <ds:schemaRef ds:uri="http://schemas.microsoft.com/office/infopath/2007/PartnerControls"/>
    <ds:schemaRef ds:uri="24b454b6-9e0d-47d6-a0fd-eade54d93da9"/>
    <ds:schemaRef ds:uri="f43e69bd-7608-4935-a81f-029f86b977d7"/>
  </ds:schemaRefs>
</ds:datastoreItem>
</file>

<file path=customXml/itemProps2.xml><?xml version="1.0" encoding="utf-8"?>
<ds:datastoreItem xmlns:ds="http://schemas.openxmlformats.org/officeDocument/2006/customXml" ds:itemID="{5B809FF9-049C-4CD1-A04B-88168F493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E708E-C2E2-41FB-9B11-842F2EED4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326</Words>
  <Application>Microsoft Office PowerPoint</Application>
  <PresentationFormat>Breiskjerm</PresentationFormat>
  <Paragraphs>50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7</vt:i4>
      </vt:variant>
    </vt:vector>
  </HeadingPairs>
  <TitlesOfParts>
    <vt:vector size="8" baseType="lpstr">
      <vt:lpstr>Office tema</vt:lpstr>
      <vt:lpstr>PowerPoint-presentasjon</vt:lpstr>
      <vt:lpstr>PowerPoint-presentasjon</vt:lpstr>
      <vt:lpstr>PowerPoint-presentasjon</vt:lpstr>
      <vt:lpstr>  </vt:lpstr>
      <vt:lpstr>«Ein motig maur»   av Tarjei Vesaas (1952) </vt:lpstr>
      <vt:lpstr>Tarjei Vesaas (1897–1970)</vt:lpstr>
      <vt:lpstr>Kjelder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Astrid Skåre Langnes</dc:creator>
  <cp:lastModifiedBy>Liv Astrid Skåre Langnes</cp:lastModifiedBy>
  <cp:revision>34</cp:revision>
  <dcterms:created xsi:type="dcterms:W3CDTF">2019-09-03T11:55:32Z</dcterms:created>
  <dcterms:modified xsi:type="dcterms:W3CDTF">2023-10-25T11:35:31Z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