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FACCA-3E12-4A84-815C-1569E77FB3CC}" v="4" dt="2021-12-10T11:18:39.141"/>
    <p1510:client id="{F1B93C85-6CB1-4685-A818-8FA8B4B6EDF1}" v="134" dt="2021-12-10T11:27:55.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F1B93C85-6CB1-4685-A818-8FA8B4B6EDF1}"/>
    <pc:docChg chg="undo custSel modSld">
      <pc:chgData name="Arild Torvund Olsen" userId="3423d729-1e8d-4c10-9ef2-90385d563038" providerId="ADAL" clId="{F1B93C85-6CB1-4685-A818-8FA8B4B6EDF1}" dt="2021-12-10T11:19:36.781" v="123" actId="115"/>
      <pc:docMkLst>
        <pc:docMk/>
      </pc:docMkLst>
      <pc:sldChg chg="addSp modSp mod">
        <pc:chgData name="Arild Torvund Olsen" userId="3423d729-1e8d-4c10-9ef2-90385d563038" providerId="ADAL" clId="{F1B93C85-6CB1-4685-A818-8FA8B4B6EDF1}" dt="2021-12-10T10:58:38.500" v="20" actId="1076"/>
        <pc:sldMkLst>
          <pc:docMk/>
          <pc:sldMk cId="0" sldId="259"/>
        </pc:sldMkLst>
        <pc:spChg chg="add mod">
          <ac:chgData name="Arild Torvund Olsen" userId="3423d729-1e8d-4c10-9ef2-90385d563038" providerId="ADAL" clId="{F1B93C85-6CB1-4685-A818-8FA8B4B6EDF1}" dt="2021-12-10T10:58:20.680" v="18" actId="255"/>
          <ac:spMkLst>
            <pc:docMk/>
            <pc:sldMk cId="0" sldId="259"/>
            <ac:spMk id="6" creationId="{8909EBCC-CA7D-4987-A564-E00620619251}"/>
          </ac:spMkLst>
        </pc:spChg>
        <pc:spChg chg="mod">
          <ac:chgData name="Arild Torvund Olsen" userId="3423d729-1e8d-4c10-9ef2-90385d563038" providerId="ADAL" clId="{F1B93C85-6CB1-4685-A818-8FA8B4B6EDF1}" dt="2021-12-10T10:56:42.250" v="4" actId="313"/>
          <ac:spMkLst>
            <pc:docMk/>
            <pc:sldMk cId="0" sldId="259"/>
            <ac:spMk id="114" creationId="{00000000-0000-0000-0000-000000000000}"/>
          </ac:spMkLst>
        </pc:spChg>
        <pc:spChg chg="mod">
          <ac:chgData name="Arild Torvund Olsen" userId="3423d729-1e8d-4c10-9ef2-90385d563038" providerId="ADAL" clId="{F1B93C85-6CB1-4685-A818-8FA8B4B6EDF1}" dt="2021-12-10T10:58:27.160" v="19" actId="14100"/>
          <ac:spMkLst>
            <pc:docMk/>
            <pc:sldMk cId="0" sldId="259"/>
            <ac:spMk id="115" creationId="{00000000-0000-0000-0000-000000000000}"/>
          </ac:spMkLst>
        </pc:spChg>
        <pc:picChg chg="mod">
          <ac:chgData name="Arild Torvund Olsen" userId="3423d729-1e8d-4c10-9ef2-90385d563038" providerId="ADAL" clId="{F1B93C85-6CB1-4685-A818-8FA8B4B6EDF1}" dt="2021-12-10T10:58:38.500" v="20" actId="1076"/>
          <ac:picMkLst>
            <pc:docMk/>
            <pc:sldMk cId="0" sldId="259"/>
            <ac:picMk id="116" creationId="{00000000-0000-0000-0000-000000000000}"/>
          </ac:picMkLst>
        </pc:picChg>
      </pc:sldChg>
      <pc:sldChg chg="modSp mod">
        <pc:chgData name="Arild Torvund Olsen" userId="3423d729-1e8d-4c10-9ef2-90385d563038" providerId="ADAL" clId="{F1B93C85-6CB1-4685-A818-8FA8B4B6EDF1}" dt="2021-12-10T10:59:36.260" v="31" actId="122"/>
        <pc:sldMkLst>
          <pc:docMk/>
          <pc:sldMk cId="0" sldId="260"/>
        </pc:sldMkLst>
        <pc:spChg chg="mod">
          <ac:chgData name="Arild Torvund Olsen" userId="3423d729-1e8d-4c10-9ef2-90385d563038" providerId="ADAL" clId="{F1B93C85-6CB1-4685-A818-8FA8B4B6EDF1}" dt="2021-12-10T10:59:36.260" v="31" actId="122"/>
          <ac:spMkLst>
            <pc:docMk/>
            <pc:sldMk cId="0" sldId="260"/>
            <ac:spMk id="122" creationId="{00000000-0000-0000-0000-000000000000}"/>
          </ac:spMkLst>
        </pc:spChg>
      </pc:sldChg>
      <pc:sldChg chg="modSp mod">
        <pc:chgData name="Arild Torvund Olsen" userId="3423d729-1e8d-4c10-9ef2-90385d563038" providerId="ADAL" clId="{F1B93C85-6CB1-4685-A818-8FA8B4B6EDF1}" dt="2021-12-10T11:04:02.631" v="76" actId="20577"/>
        <pc:sldMkLst>
          <pc:docMk/>
          <pc:sldMk cId="0" sldId="261"/>
        </pc:sldMkLst>
        <pc:spChg chg="mod">
          <ac:chgData name="Arild Torvund Olsen" userId="3423d729-1e8d-4c10-9ef2-90385d563038" providerId="ADAL" clId="{F1B93C85-6CB1-4685-A818-8FA8B4B6EDF1}" dt="2021-12-10T10:59:51.470" v="32" actId="2711"/>
          <ac:spMkLst>
            <pc:docMk/>
            <pc:sldMk cId="0" sldId="261"/>
            <ac:spMk id="127" creationId="{00000000-0000-0000-0000-000000000000}"/>
          </ac:spMkLst>
        </pc:spChg>
        <pc:spChg chg="mod">
          <ac:chgData name="Arild Torvund Olsen" userId="3423d729-1e8d-4c10-9ef2-90385d563038" providerId="ADAL" clId="{F1B93C85-6CB1-4685-A818-8FA8B4B6EDF1}" dt="2021-12-10T11:04:02.631" v="76" actId="20577"/>
          <ac:spMkLst>
            <pc:docMk/>
            <pc:sldMk cId="0" sldId="261"/>
            <ac:spMk id="129" creationId="{00000000-0000-0000-0000-000000000000}"/>
          </ac:spMkLst>
        </pc:spChg>
      </pc:sldChg>
      <pc:sldChg chg="modSp mod">
        <pc:chgData name="Arild Torvund Olsen" userId="3423d729-1e8d-4c10-9ef2-90385d563038" providerId="ADAL" clId="{F1B93C85-6CB1-4685-A818-8FA8B4B6EDF1}" dt="2021-12-10T11:02:23.479" v="48" actId="2711"/>
        <pc:sldMkLst>
          <pc:docMk/>
          <pc:sldMk cId="0" sldId="262"/>
        </pc:sldMkLst>
        <pc:spChg chg="mod">
          <ac:chgData name="Arild Torvund Olsen" userId="3423d729-1e8d-4c10-9ef2-90385d563038" providerId="ADAL" clId="{F1B93C85-6CB1-4685-A818-8FA8B4B6EDF1}" dt="2021-12-10T11:02:15.479" v="47" actId="2711"/>
          <ac:spMkLst>
            <pc:docMk/>
            <pc:sldMk cId="0" sldId="262"/>
            <ac:spMk id="135" creationId="{00000000-0000-0000-0000-000000000000}"/>
          </ac:spMkLst>
        </pc:spChg>
        <pc:spChg chg="mod">
          <ac:chgData name="Arild Torvund Olsen" userId="3423d729-1e8d-4c10-9ef2-90385d563038" providerId="ADAL" clId="{F1B93C85-6CB1-4685-A818-8FA8B4B6EDF1}" dt="2021-12-10T11:02:23.479" v="48" actId="2711"/>
          <ac:spMkLst>
            <pc:docMk/>
            <pc:sldMk cId="0" sldId="262"/>
            <ac:spMk id="136" creationId="{00000000-0000-0000-0000-000000000000}"/>
          </ac:spMkLst>
        </pc:spChg>
      </pc:sldChg>
      <pc:sldChg chg="modSp mod">
        <pc:chgData name="Arild Torvund Olsen" userId="3423d729-1e8d-4c10-9ef2-90385d563038" providerId="ADAL" clId="{F1B93C85-6CB1-4685-A818-8FA8B4B6EDF1}" dt="2021-12-10T11:03:15.909" v="64" actId="313"/>
        <pc:sldMkLst>
          <pc:docMk/>
          <pc:sldMk cId="0" sldId="263"/>
        </pc:sldMkLst>
        <pc:spChg chg="mod">
          <ac:chgData name="Arild Torvund Olsen" userId="3423d729-1e8d-4c10-9ef2-90385d563038" providerId="ADAL" clId="{F1B93C85-6CB1-4685-A818-8FA8B4B6EDF1}" dt="2021-12-10T11:03:15.909" v="64" actId="313"/>
          <ac:spMkLst>
            <pc:docMk/>
            <pc:sldMk cId="0" sldId="263"/>
            <ac:spMk id="141" creationId="{00000000-0000-0000-0000-000000000000}"/>
          </ac:spMkLst>
        </pc:spChg>
      </pc:sldChg>
      <pc:sldChg chg="modSp mod">
        <pc:chgData name="Arild Torvund Olsen" userId="3423d729-1e8d-4c10-9ef2-90385d563038" providerId="ADAL" clId="{F1B93C85-6CB1-4685-A818-8FA8B4B6EDF1}" dt="2021-12-10T11:04:39.191" v="87" actId="20577"/>
        <pc:sldMkLst>
          <pc:docMk/>
          <pc:sldMk cId="0" sldId="264"/>
        </pc:sldMkLst>
        <pc:spChg chg="mod">
          <ac:chgData name="Arild Torvund Olsen" userId="3423d729-1e8d-4c10-9ef2-90385d563038" providerId="ADAL" clId="{F1B93C85-6CB1-4685-A818-8FA8B4B6EDF1}" dt="2021-12-10T11:03:40.056" v="71" actId="313"/>
          <ac:spMkLst>
            <pc:docMk/>
            <pc:sldMk cId="0" sldId="264"/>
            <ac:spMk id="147" creationId="{00000000-0000-0000-0000-000000000000}"/>
          </ac:spMkLst>
        </pc:spChg>
        <pc:spChg chg="mod">
          <ac:chgData name="Arild Torvund Olsen" userId="3423d729-1e8d-4c10-9ef2-90385d563038" providerId="ADAL" clId="{F1B93C85-6CB1-4685-A818-8FA8B4B6EDF1}" dt="2021-12-10T11:04:39.191" v="87" actId="20577"/>
          <ac:spMkLst>
            <pc:docMk/>
            <pc:sldMk cId="0" sldId="264"/>
            <ac:spMk id="148" creationId="{00000000-0000-0000-0000-000000000000}"/>
          </ac:spMkLst>
        </pc:spChg>
      </pc:sldChg>
      <pc:sldChg chg="modSp mod">
        <pc:chgData name="Arild Torvund Olsen" userId="3423d729-1e8d-4c10-9ef2-90385d563038" providerId="ADAL" clId="{F1B93C85-6CB1-4685-A818-8FA8B4B6EDF1}" dt="2021-12-10T11:05:06.585" v="89" actId="2711"/>
        <pc:sldMkLst>
          <pc:docMk/>
          <pc:sldMk cId="0" sldId="266"/>
        </pc:sldMkLst>
        <pc:spChg chg="mod">
          <ac:chgData name="Arild Torvund Olsen" userId="3423d729-1e8d-4c10-9ef2-90385d563038" providerId="ADAL" clId="{F1B93C85-6CB1-4685-A818-8FA8B4B6EDF1}" dt="2021-12-10T11:04:59.498" v="88" actId="2711"/>
          <ac:spMkLst>
            <pc:docMk/>
            <pc:sldMk cId="0" sldId="266"/>
            <ac:spMk id="159" creationId="{00000000-0000-0000-0000-000000000000}"/>
          </ac:spMkLst>
        </pc:spChg>
        <pc:spChg chg="mod">
          <ac:chgData name="Arild Torvund Olsen" userId="3423d729-1e8d-4c10-9ef2-90385d563038" providerId="ADAL" clId="{F1B93C85-6CB1-4685-A818-8FA8B4B6EDF1}" dt="2021-12-10T11:05:06.585" v="89" actId="2711"/>
          <ac:spMkLst>
            <pc:docMk/>
            <pc:sldMk cId="0" sldId="266"/>
            <ac:spMk id="160" creationId="{00000000-0000-0000-0000-000000000000}"/>
          </ac:spMkLst>
        </pc:spChg>
      </pc:sldChg>
      <pc:sldChg chg="modSp mod">
        <pc:chgData name="Arild Torvund Olsen" userId="3423d729-1e8d-4c10-9ef2-90385d563038" providerId="ADAL" clId="{F1B93C85-6CB1-4685-A818-8FA8B4B6EDF1}" dt="2021-12-10T11:06:39.918" v="92" actId="20577"/>
        <pc:sldMkLst>
          <pc:docMk/>
          <pc:sldMk cId="0" sldId="267"/>
        </pc:sldMkLst>
        <pc:spChg chg="mod">
          <ac:chgData name="Arild Torvund Olsen" userId="3423d729-1e8d-4c10-9ef2-90385d563038" providerId="ADAL" clId="{F1B93C85-6CB1-4685-A818-8FA8B4B6EDF1}" dt="2021-12-10T11:06:22.114" v="91" actId="2711"/>
          <ac:spMkLst>
            <pc:docMk/>
            <pc:sldMk cId="0" sldId="267"/>
            <ac:spMk id="165" creationId="{00000000-0000-0000-0000-000000000000}"/>
          </ac:spMkLst>
        </pc:spChg>
        <pc:spChg chg="mod">
          <ac:chgData name="Arild Torvund Olsen" userId="3423d729-1e8d-4c10-9ef2-90385d563038" providerId="ADAL" clId="{F1B93C85-6CB1-4685-A818-8FA8B4B6EDF1}" dt="2021-12-10T11:06:39.918" v="92" actId="20577"/>
          <ac:spMkLst>
            <pc:docMk/>
            <pc:sldMk cId="0" sldId="267"/>
            <ac:spMk id="166" creationId="{00000000-0000-0000-0000-000000000000}"/>
          </ac:spMkLst>
        </pc:spChg>
      </pc:sldChg>
      <pc:sldChg chg="modSp mod">
        <pc:chgData name="Arild Torvund Olsen" userId="3423d729-1e8d-4c10-9ef2-90385d563038" providerId="ADAL" clId="{F1B93C85-6CB1-4685-A818-8FA8B4B6EDF1}" dt="2021-12-10T11:07:23.549" v="107" actId="2711"/>
        <pc:sldMkLst>
          <pc:docMk/>
          <pc:sldMk cId="0" sldId="268"/>
        </pc:sldMkLst>
        <pc:spChg chg="mod">
          <ac:chgData name="Arild Torvund Olsen" userId="3423d729-1e8d-4c10-9ef2-90385d563038" providerId="ADAL" clId="{F1B93C85-6CB1-4685-A818-8FA8B4B6EDF1}" dt="2021-12-10T11:07:08.516" v="105" actId="313"/>
          <ac:spMkLst>
            <pc:docMk/>
            <pc:sldMk cId="0" sldId="268"/>
            <ac:spMk id="172" creationId="{00000000-0000-0000-0000-000000000000}"/>
          </ac:spMkLst>
        </pc:spChg>
        <pc:spChg chg="mod">
          <ac:chgData name="Arild Torvund Olsen" userId="3423d729-1e8d-4c10-9ef2-90385d563038" providerId="ADAL" clId="{F1B93C85-6CB1-4685-A818-8FA8B4B6EDF1}" dt="2021-12-10T11:07:16.802" v="106" actId="2711"/>
          <ac:spMkLst>
            <pc:docMk/>
            <pc:sldMk cId="0" sldId="268"/>
            <ac:spMk id="173" creationId="{00000000-0000-0000-0000-000000000000}"/>
          </ac:spMkLst>
        </pc:spChg>
        <pc:spChg chg="mod">
          <ac:chgData name="Arild Torvund Olsen" userId="3423d729-1e8d-4c10-9ef2-90385d563038" providerId="ADAL" clId="{F1B93C85-6CB1-4685-A818-8FA8B4B6EDF1}" dt="2021-12-10T11:07:23.549" v="107" actId="2711"/>
          <ac:spMkLst>
            <pc:docMk/>
            <pc:sldMk cId="0" sldId="268"/>
            <ac:spMk id="174" creationId="{00000000-0000-0000-0000-000000000000}"/>
          </ac:spMkLst>
        </pc:spChg>
      </pc:sldChg>
      <pc:sldChg chg="modSp mod">
        <pc:chgData name="Arild Torvund Olsen" userId="3423d729-1e8d-4c10-9ef2-90385d563038" providerId="ADAL" clId="{F1B93C85-6CB1-4685-A818-8FA8B4B6EDF1}" dt="2021-12-10T11:19:36.781" v="123" actId="115"/>
        <pc:sldMkLst>
          <pc:docMk/>
          <pc:sldMk cId="0" sldId="269"/>
        </pc:sldMkLst>
        <pc:spChg chg="mod">
          <ac:chgData name="Arild Torvund Olsen" userId="3423d729-1e8d-4c10-9ef2-90385d563038" providerId="ADAL" clId="{F1B93C85-6CB1-4685-A818-8FA8B4B6EDF1}" dt="2021-12-10T11:19:36.781" v="123" actId="115"/>
          <ac:spMkLst>
            <pc:docMk/>
            <pc:sldMk cId="0" sldId="269"/>
            <ac:spMk id="179" creationId="{00000000-0000-0000-0000-000000000000}"/>
          </ac:spMkLst>
        </pc:spChg>
      </pc:sldChg>
      <pc:sldChg chg="modSp mod">
        <pc:chgData name="Arild Torvund Olsen" userId="3423d729-1e8d-4c10-9ef2-90385d563038" providerId="ADAL" clId="{F1B93C85-6CB1-4685-A818-8FA8B4B6EDF1}" dt="2021-12-10T11:08:15.537" v="111" actId="2711"/>
        <pc:sldMkLst>
          <pc:docMk/>
          <pc:sldMk cId="0" sldId="270"/>
        </pc:sldMkLst>
        <pc:spChg chg="mod">
          <ac:chgData name="Arild Torvund Olsen" userId="3423d729-1e8d-4c10-9ef2-90385d563038" providerId="ADAL" clId="{F1B93C85-6CB1-4685-A818-8FA8B4B6EDF1}" dt="2021-12-10T11:08:15.537" v="111" actId="2711"/>
          <ac:spMkLst>
            <pc:docMk/>
            <pc:sldMk cId="0" sldId="270"/>
            <ac:spMk id="184" creationId="{00000000-0000-0000-0000-000000000000}"/>
          </ac:spMkLst>
        </pc:spChg>
        <pc:spChg chg="mod">
          <ac:chgData name="Arild Torvund Olsen" userId="3423d729-1e8d-4c10-9ef2-90385d563038" providerId="ADAL" clId="{F1B93C85-6CB1-4685-A818-8FA8B4B6EDF1}" dt="2021-12-10T11:08:09.758" v="110" actId="2711"/>
          <ac:spMkLst>
            <pc:docMk/>
            <pc:sldMk cId="0" sldId="270"/>
            <ac:spMk id="185" creationId="{00000000-0000-0000-0000-000000000000}"/>
          </ac:spMkLst>
        </pc:spChg>
      </pc:sldChg>
      <pc:sldChg chg="modSp mod">
        <pc:chgData name="Arild Torvund Olsen" userId="3423d729-1e8d-4c10-9ef2-90385d563038" providerId="ADAL" clId="{F1B93C85-6CB1-4685-A818-8FA8B4B6EDF1}" dt="2021-12-10T11:08:39.319" v="113" actId="2711"/>
        <pc:sldMkLst>
          <pc:docMk/>
          <pc:sldMk cId="0" sldId="271"/>
        </pc:sldMkLst>
        <pc:spChg chg="mod">
          <ac:chgData name="Arild Torvund Olsen" userId="3423d729-1e8d-4c10-9ef2-90385d563038" providerId="ADAL" clId="{F1B93C85-6CB1-4685-A818-8FA8B4B6EDF1}" dt="2021-12-10T11:08:34.515" v="112" actId="2711"/>
          <ac:spMkLst>
            <pc:docMk/>
            <pc:sldMk cId="0" sldId="271"/>
            <ac:spMk id="190" creationId="{00000000-0000-0000-0000-000000000000}"/>
          </ac:spMkLst>
        </pc:spChg>
        <pc:spChg chg="mod">
          <ac:chgData name="Arild Torvund Olsen" userId="3423d729-1e8d-4c10-9ef2-90385d563038" providerId="ADAL" clId="{F1B93C85-6CB1-4685-A818-8FA8B4B6EDF1}" dt="2021-12-10T11:08:39.319" v="113" actId="2711"/>
          <ac:spMkLst>
            <pc:docMk/>
            <pc:sldMk cId="0" sldId="271"/>
            <ac:spMk id="191" creationId="{00000000-0000-0000-0000-000000000000}"/>
          </ac:spMkLst>
        </pc:spChg>
      </pc:sldChg>
      <pc:sldChg chg="modSp mod">
        <pc:chgData name="Arild Torvund Olsen" userId="3423d729-1e8d-4c10-9ef2-90385d563038" providerId="ADAL" clId="{F1B93C85-6CB1-4685-A818-8FA8B4B6EDF1}" dt="2021-12-10T11:09:29.785" v="122" actId="2711"/>
        <pc:sldMkLst>
          <pc:docMk/>
          <pc:sldMk cId="0" sldId="272"/>
        </pc:sldMkLst>
        <pc:spChg chg="mod">
          <ac:chgData name="Arild Torvund Olsen" userId="3423d729-1e8d-4c10-9ef2-90385d563038" providerId="ADAL" clId="{F1B93C85-6CB1-4685-A818-8FA8B4B6EDF1}" dt="2021-12-10T11:09:29.785" v="122" actId="2711"/>
          <ac:spMkLst>
            <pc:docMk/>
            <pc:sldMk cId="0" sldId="272"/>
            <ac:spMk id="196" creationId="{00000000-0000-0000-0000-000000000000}"/>
          </ac:spMkLst>
        </pc:spChg>
        <pc:spChg chg="mod">
          <ac:chgData name="Arild Torvund Olsen" userId="3423d729-1e8d-4c10-9ef2-90385d563038" providerId="ADAL" clId="{F1B93C85-6CB1-4685-A818-8FA8B4B6EDF1}" dt="2021-12-10T11:09:22.818" v="121" actId="2711"/>
          <ac:spMkLst>
            <pc:docMk/>
            <pc:sldMk cId="0" sldId="272"/>
            <ac:spMk id="197" creationId="{00000000-0000-0000-0000-000000000000}"/>
          </ac:spMkLst>
        </pc:spChg>
      </pc:sldChg>
    </pc:docChg>
  </pc:docChgLst>
  <pc:docChgLst>
    <pc:chgData name="Arild Torvund Olsen" userId="S::ato@hivolda.no::3423d729-1e8d-4c10-9ef2-90385d563038" providerId="AD" clId="Web-{597FACCA-3E12-4A84-815C-1569E77FB3CC}"/>
    <pc:docChg chg="modSld">
      <pc:chgData name="Arild Torvund Olsen" userId="S::ato@hivolda.no::3423d729-1e8d-4c10-9ef2-90385d563038" providerId="AD" clId="Web-{597FACCA-3E12-4A84-815C-1569E77FB3CC}" dt="2021-12-10T11:18:39.141" v="3" actId="20577"/>
      <pc:docMkLst>
        <pc:docMk/>
      </pc:docMkLst>
      <pc:sldChg chg="modSp">
        <pc:chgData name="Arild Torvund Olsen" userId="S::ato@hivolda.no::3423d729-1e8d-4c10-9ef2-90385d563038" providerId="AD" clId="Web-{597FACCA-3E12-4A84-815C-1569E77FB3CC}" dt="2021-12-10T11:18:39.141" v="3" actId="20577"/>
        <pc:sldMkLst>
          <pc:docMk/>
          <pc:sldMk cId="0" sldId="264"/>
        </pc:sldMkLst>
        <pc:spChg chg="mod">
          <ac:chgData name="Arild Torvund Olsen" userId="S::ato@hivolda.no::3423d729-1e8d-4c10-9ef2-90385d563038" providerId="AD" clId="Web-{597FACCA-3E12-4A84-815C-1569E77FB3CC}" dt="2021-12-10T11:18:39.141" v="3" actId="20577"/>
          <ac:spMkLst>
            <pc:docMk/>
            <pc:sldMk cId="0" sldId="264"/>
            <ac:spMk id="1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c49ec66b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fc49ec66b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fc312e29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fc312e29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fc312e29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fc312e29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fc312e29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fc312e29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fc49ec6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cfc49ec6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fc312e29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fc312e29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fc312e29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fc312e29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fc312e29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fc312e29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fc312e29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fc312e29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fc312e29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fc312e29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fc312e29a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fc312e29a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fc312e29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fc312e29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fc312e29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fc312e29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fc312e29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fc312e29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fc312e29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fc312e29a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6c520bea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6c520bea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passet utforming">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205218" y="201292"/>
            <a:ext cx="408900" cy="381900"/>
          </a:xfrm>
          <a:prstGeom prst="flowChartDelay">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00882" y="201292"/>
            <a:ext cx="408900" cy="381900"/>
          </a:xfrm>
          <a:prstGeom prst="flowChartDelay">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319" y="201292"/>
            <a:ext cx="408900" cy="381900"/>
          </a:xfrm>
          <a:prstGeom prst="flowChartDelay">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60" name="Google Shape;60;p13"/>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lpasset utforming 1">
  <p:cSld name="AUTOLAYOUT_1">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p:nvPr/>
        </p:nvSpPr>
        <p:spPr>
          <a:xfrm>
            <a:off x="0" y="0"/>
            <a:ext cx="9144000" cy="5143500"/>
          </a:xfrm>
          <a:prstGeom prst="rect">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205218" y="201292"/>
            <a:ext cx="408900" cy="381900"/>
          </a:xfrm>
          <a:prstGeom prst="flowChartDelay">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100882" y="201292"/>
            <a:ext cx="408900" cy="381900"/>
          </a:xfrm>
          <a:prstGeom prst="flowChartDelay">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319" y="201292"/>
            <a:ext cx="408900" cy="381900"/>
          </a:xfrm>
          <a:prstGeom prst="flowChartDelay">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72" name="Google Shape;72;p14"/>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73" name="Google Shape;7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orsksidene.no/web/PageND.aspx?id=99482&amp;lang=nn-N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ndla.no/nn/subject:1:605d33e0-1695-4540-9255-fc5e612e996f/topic:1:b34684b3-3e91-44ee-88b4-1c3e588586dc/topic:1:1cc14972-df1f-4294-b19b-1c2472f5489a/topic:1:16901c14-d7b7-45a8-839b-96aabbf174e2/resource:1:4802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nynorsksenteret.no/uploads/documents/Skriveramme-1.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ynorsksenteret.no/uploads/documents/Skriveramme-2.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uKrMZR4MyY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nb.no/items/6e32e6863159dc54b178a5efb2ea23bd?page=1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ndla.no/nn/subject:1:605d33e0-1695-4540-9255-fc5e612e996f/topic:1:b34684b3-3e91-44ee-88b4-1c3e588586dc/topic:1:1cc14972-df1f-4294-b19b-1c2472f5489a/topic:1:16901c14-d7b7-45a8-839b-96aabbf174e2/resource:1:480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ynorsksenteret.no/julekalender/guten-med-mobiltelefon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ndla.no/nn/subject:1:605d33e0-1695-4540-9255-fc5e612e996f/topic:1:b34684b3-3e91-44ee-88b4-1c3e588586dc/topic:1:1cc14972-df1f-4294-b19b-1c2472f5489a/topic:1:16901c14-d7b7-45a8-839b-96aabbf174e2/resource:1:4802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91" name="Google Shape;91;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92" name="Google Shape;92;p16"/>
          <p:cNvPicPr preferRelativeResize="0"/>
          <p:nvPr/>
        </p:nvPicPr>
        <p:blipFill>
          <a:blip r:embed="rId3">
            <a:alphaModFix/>
          </a:blip>
          <a:stretch>
            <a:fillRect/>
          </a:stretch>
        </p:blipFill>
        <p:spPr>
          <a:xfrm>
            <a:off x="7" y="7"/>
            <a:ext cx="9144000" cy="6531416"/>
          </a:xfrm>
          <a:prstGeom prst="rect">
            <a:avLst/>
          </a:prstGeom>
          <a:noFill/>
          <a:ln>
            <a:noFill/>
          </a:ln>
        </p:spPr>
      </p:pic>
      <p:sp>
        <p:nvSpPr>
          <p:cNvPr id="93" name="Google Shape;93;p16"/>
          <p:cNvSpPr txBox="1"/>
          <p:nvPr/>
        </p:nvSpPr>
        <p:spPr>
          <a:xfrm>
            <a:off x="1865800" y="787575"/>
            <a:ext cx="7078200" cy="22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4000" b="1">
              <a:solidFill>
                <a:schemeClr val="lt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4000" b="1">
              <a:solidFill>
                <a:schemeClr val="lt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no" sz="4000" b="1">
                <a:solidFill>
                  <a:schemeClr val="lt1"/>
                </a:solidFill>
                <a:latin typeface="Cambria"/>
                <a:ea typeface="Cambria"/>
                <a:cs typeface="Cambria"/>
                <a:sym typeface="Cambria"/>
              </a:rPr>
              <a:t>Å samanlikne tekstar </a:t>
            </a:r>
            <a:endParaRPr sz="4000" b="1">
              <a:solidFill>
                <a:schemeClr val="lt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1142700"/>
            <a:ext cx="8520600" cy="2858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sz="2133">
                <a:latin typeface="Cambria" panose="02040503050406030204" pitchFamily="18" charset="0"/>
                <a:ea typeface="Cambria" panose="02040503050406030204" pitchFamily="18" charset="0"/>
              </a:rPr>
              <a:t>Før du samanliknar tekstane, skal du lære deg to omgrep, nemleg</a:t>
            </a:r>
            <a:endParaRPr sz="2133">
              <a:latin typeface="Cambria" panose="02040503050406030204" pitchFamily="18" charset="0"/>
              <a:ea typeface="Cambria" panose="02040503050406030204" pitchFamily="18" charset="0"/>
            </a:endParaRPr>
          </a:p>
          <a:p>
            <a:pPr marL="457200" lvl="0" indent="-350520" algn="l" rtl="0">
              <a:spcBef>
                <a:spcPts val="0"/>
              </a:spcBef>
              <a:spcAft>
                <a:spcPts val="0"/>
              </a:spcAft>
              <a:buSzPct val="100000"/>
              <a:buChar char="-"/>
            </a:pPr>
            <a:r>
              <a:rPr lang="no" sz="2133" i="1">
                <a:latin typeface="Cambria" panose="02040503050406030204" pitchFamily="18" charset="0"/>
                <a:ea typeface="Cambria" panose="02040503050406030204" pitchFamily="18" charset="0"/>
              </a:rPr>
              <a:t>intertekst</a:t>
            </a:r>
            <a:endParaRPr sz="2133" i="1">
              <a:latin typeface="Cambria" panose="02040503050406030204" pitchFamily="18" charset="0"/>
              <a:ea typeface="Cambria" panose="02040503050406030204" pitchFamily="18" charset="0"/>
            </a:endParaRPr>
          </a:p>
          <a:p>
            <a:pPr marL="457200" lvl="0" indent="-350520" algn="l" rtl="0">
              <a:spcBef>
                <a:spcPts val="0"/>
              </a:spcBef>
              <a:spcAft>
                <a:spcPts val="0"/>
              </a:spcAft>
              <a:buSzPct val="100000"/>
              <a:buChar char="-"/>
            </a:pPr>
            <a:r>
              <a:rPr lang="no" sz="2133" i="1">
                <a:latin typeface="Cambria" panose="02040503050406030204" pitchFamily="18" charset="0"/>
                <a:ea typeface="Cambria" panose="02040503050406030204" pitchFamily="18" charset="0"/>
              </a:rPr>
              <a:t>allusjon</a:t>
            </a:r>
            <a:endParaRPr sz="2133" i="1">
              <a:latin typeface="Cambria" panose="02040503050406030204" pitchFamily="18" charset="0"/>
              <a:ea typeface="Cambria" panose="02040503050406030204" pitchFamily="18" charset="0"/>
            </a:endParaRPr>
          </a:p>
          <a:p>
            <a:pPr marL="457200" lvl="0" indent="0" algn="l" rtl="0">
              <a:spcBef>
                <a:spcPts val="0"/>
              </a:spcBef>
              <a:spcAft>
                <a:spcPts val="0"/>
              </a:spcAft>
              <a:buNone/>
            </a:pPr>
            <a:endParaRPr sz="2133" i="1">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no" sz="2133" i="1">
                <a:latin typeface="Cambria" panose="02040503050406030204" pitchFamily="18" charset="0"/>
                <a:ea typeface="Cambria" panose="02040503050406030204" pitchFamily="18" charset="0"/>
              </a:rPr>
              <a:t>Slå opp omgrepa i norskboka di eller les om allusjon </a:t>
            </a:r>
            <a:r>
              <a:rPr lang="no" sz="2133" i="1" u="sng">
                <a:solidFill>
                  <a:schemeClr val="hlink"/>
                </a:solidFill>
                <a:latin typeface="Cambria" panose="02040503050406030204" pitchFamily="18" charset="0"/>
                <a:ea typeface="Cambria" panose="02040503050406030204" pitchFamily="18" charset="0"/>
                <a:hlinkClick r:id="rId3"/>
              </a:rPr>
              <a:t>her</a:t>
            </a:r>
            <a:r>
              <a:rPr lang="no" sz="2133" i="1">
                <a:latin typeface="Cambria" panose="02040503050406030204" pitchFamily="18" charset="0"/>
                <a:ea typeface="Cambria" panose="02040503050406030204" pitchFamily="18" charset="0"/>
                <a:hlinkClick r:id="rId3"/>
              </a:rPr>
              <a:t> </a:t>
            </a:r>
            <a:r>
              <a:rPr lang="no" sz="2133" i="1">
                <a:latin typeface="Cambria" panose="02040503050406030204" pitchFamily="18" charset="0"/>
                <a:ea typeface="Cambria" panose="02040503050406030204" pitchFamily="18" charset="0"/>
              </a:rPr>
              <a:t>og intertekst </a:t>
            </a:r>
            <a:r>
              <a:rPr lang="no" sz="2133" i="1" u="sng">
                <a:solidFill>
                  <a:schemeClr val="hlink"/>
                </a:solidFill>
                <a:latin typeface="Cambria" panose="02040503050406030204" pitchFamily="18" charset="0"/>
                <a:ea typeface="Cambria" panose="02040503050406030204" pitchFamily="18" charset="0"/>
                <a:hlinkClick r:id="rId3"/>
              </a:rPr>
              <a:t>her</a:t>
            </a:r>
            <a:r>
              <a:rPr lang="no" sz="2133" i="1">
                <a:latin typeface="Cambria" panose="02040503050406030204" pitchFamily="18" charset="0"/>
                <a:ea typeface="Cambria" panose="02040503050406030204" pitchFamily="18" charset="0"/>
              </a:rPr>
              <a:t>.</a:t>
            </a:r>
            <a:endParaRPr sz="2133" i="1">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sz="2688" i="1">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no" sz="2355" i="1">
                <a:highlight>
                  <a:srgbClr val="F4CCCC"/>
                </a:highlight>
                <a:latin typeface="Cambria" panose="02040503050406030204" pitchFamily="18" charset="0"/>
                <a:ea typeface="Cambria" panose="02040503050406030204" pitchFamily="18" charset="0"/>
              </a:rPr>
              <a:t>Korleis kan du bruke omgrepa inn mot dei to tekstane du har lese?</a:t>
            </a:r>
            <a:br>
              <a:rPr lang="no" sz="2355" i="1">
                <a:highlight>
                  <a:srgbClr val="F4CCCC"/>
                </a:highlight>
                <a:latin typeface="Cambria" panose="02040503050406030204" pitchFamily="18" charset="0"/>
                <a:ea typeface="Cambria" panose="02040503050406030204" pitchFamily="18" charset="0"/>
              </a:rPr>
            </a:br>
            <a:br>
              <a:rPr lang="no" sz="2355" i="1">
                <a:highlight>
                  <a:srgbClr val="F4CCCC"/>
                </a:highlight>
                <a:latin typeface="Cambria" panose="02040503050406030204" pitchFamily="18" charset="0"/>
                <a:ea typeface="Cambria" panose="02040503050406030204" pitchFamily="18" charset="0"/>
              </a:rPr>
            </a:br>
            <a:r>
              <a:rPr lang="no" sz="2355" i="1">
                <a:highlight>
                  <a:srgbClr val="F4CCCC"/>
                </a:highlight>
                <a:latin typeface="Cambria" panose="02040503050406030204" pitchFamily="18" charset="0"/>
                <a:ea typeface="Cambria" panose="02040503050406030204" pitchFamily="18" charset="0"/>
              </a:rPr>
              <a:t>K</a:t>
            </a:r>
            <a:r>
              <a:rPr lang="nb-NO" sz="2355" i="1">
                <a:highlight>
                  <a:srgbClr val="F4CCCC"/>
                </a:highlight>
                <a:latin typeface="Cambria" panose="02040503050406030204" pitchFamily="18" charset="0"/>
                <a:ea typeface="Cambria" panose="02040503050406030204" pitchFamily="18" charset="0"/>
              </a:rPr>
              <a:t>v</a:t>
            </a:r>
            <a:r>
              <a:rPr lang="no" sz="2355" i="1">
                <a:highlight>
                  <a:srgbClr val="F4CCCC"/>
                </a:highlight>
                <a:latin typeface="Cambria" panose="02040503050406030204" pitchFamily="18" charset="0"/>
                <a:ea typeface="Cambria" panose="02040503050406030204" pitchFamily="18" charset="0"/>
              </a:rPr>
              <a:t>a slags andre norskfaglege omgrep er relevante å ta i bruk når du skal samanlikne tekstar?</a:t>
            </a:r>
            <a:endParaRPr sz="2355" i="1">
              <a:highlight>
                <a:srgbClr val="F4CCCC"/>
              </a:highlight>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i="1">
              <a:latin typeface="Cambria" panose="02040503050406030204" pitchFamily="18" charset="0"/>
              <a:ea typeface="Cambria" panose="02040503050406030204" pitchFamily="18" charset="0"/>
            </a:endParaRPr>
          </a:p>
        </p:txBody>
      </p:sp>
      <p:sp>
        <p:nvSpPr>
          <p:cNvPr id="160" name="Google Shape;160;p26"/>
          <p:cNvSpPr txBox="1"/>
          <p:nvPr/>
        </p:nvSpPr>
        <p:spPr>
          <a:xfrm>
            <a:off x="311700" y="511500"/>
            <a:ext cx="83784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900" b="1">
                <a:latin typeface="Cambria" panose="02040503050406030204" pitchFamily="18" charset="0"/>
                <a:ea typeface="Cambria" panose="02040503050406030204" pitchFamily="18" charset="0"/>
              </a:rPr>
              <a:t>Å bruke faglege omgrep</a:t>
            </a:r>
            <a:endParaRPr sz="2900" b="1">
              <a:latin typeface="Cambria" panose="02040503050406030204" pitchFamily="18" charset="0"/>
              <a:ea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233600" y="431075"/>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o" b="1">
                <a:solidFill>
                  <a:schemeClr val="dk1"/>
                </a:solidFill>
                <a:latin typeface="Cambria" panose="02040503050406030204" pitchFamily="18" charset="0"/>
                <a:ea typeface="Cambria" panose="02040503050406030204" pitchFamily="18" charset="0"/>
              </a:rPr>
              <a:t>Å samanlikne tekstar</a:t>
            </a:r>
            <a:endParaRPr b="1">
              <a:solidFill>
                <a:schemeClr val="dk1"/>
              </a:solidFill>
              <a:latin typeface="Cambria" panose="02040503050406030204" pitchFamily="18" charset="0"/>
              <a:ea typeface="Cambria" panose="02040503050406030204" pitchFamily="18" charset="0"/>
            </a:endParaRPr>
          </a:p>
        </p:txBody>
      </p:sp>
      <p:sp>
        <p:nvSpPr>
          <p:cNvPr id="166" name="Google Shape;166;p27"/>
          <p:cNvSpPr txBox="1">
            <a:spLocks noGrp="1"/>
          </p:cNvSpPr>
          <p:nvPr>
            <p:ph type="body" idx="1"/>
          </p:nvPr>
        </p:nvSpPr>
        <p:spPr>
          <a:xfrm>
            <a:off x="233600" y="1323575"/>
            <a:ext cx="2566200" cy="3373457"/>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no" sz="1200">
                <a:solidFill>
                  <a:schemeClr val="dk1"/>
                </a:solidFill>
                <a:latin typeface="Cambria" panose="02040503050406030204" pitchFamily="18" charset="0"/>
                <a:ea typeface="Cambria" panose="02040503050406030204" pitchFamily="18" charset="0"/>
              </a:rPr>
              <a:t>Når vi samanliknar tekstar, vert også kontekstane dei er skrivne i, viktige. Eit slikt arbeid kan gje oss betre innsikt og forståing for kva det vil seie å vere eit menneske til ulike tider, og kva som pregar historia til enkeltindividet og samfunnet rundt det. Det kan også gje oss ei djupare forståing for ulike teksttypar og korleis eit tema kan kome til uttrykk på ulike måtar.</a:t>
            </a:r>
            <a:endParaRPr sz="1200">
              <a:solidFill>
                <a:schemeClr val="dk1"/>
              </a:solidFill>
              <a:latin typeface="Cambria" panose="02040503050406030204" pitchFamily="18" charset="0"/>
              <a:ea typeface="Cambria" panose="02040503050406030204" pitchFamily="18" charset="0"/>
            </a:endParaRPr>
          </a:p>
          <a:p>
            <a:pPr marL="0" lvl="0" indent="0" algn="l" rtl="0">
              <a:spcBef>
                <a:spcPts val="1600"/>
              </a:spcBef>
              <a:spcAft>
                <a:spcPts val="1600"/>
              </a:spcAft>
              <a:buNone/>
            </a:pPr>
            <a:r>
              <a:rPr lang="no" sz="1200">
                <a:solidFill>
                  <a:schemeClr val="dk1"/>
                </a:solidFill>
                <a:latin typeface="Cambria" panose="02040503050406030204" pitchFamily="18" charset="0"/>
                <a:ea typeface="Cambria" panose="02040503050406030204" pitchFamily="18" charset="0"/>
              </a:rPr>
              <a:t>Ein kan samanlikne tekstar gjennom ulike vinklingar</a:t>
            </a:r>
            <a:r>
              <a:rPr lang="no" sz="1300">
                <a:solidFill>
                  <a:schemeClr val="dk1"/>
                </a:solidFill>
                <a:latin typeface="Cambria" panose="02040503050406030204" pitchFamily="18" charset="0"/>
                <a:ea typeface="Cambria" panose="02040503050406030204" pitchFamily="18" charset="0"/>
              </a:rPr>
              <a:t>. </a:t>
            </a:r>
            <a:endParaRPr sz="1500">
              <a:solidFill>
                <a:schemeClr val="dk1"/>
              </a:solidFill>
              <a:latin typeface="Cambria" panose="02040503050406030204" pitchFamily="18" charset="0"/>
              <a:ea typeface="Cambria" panose="02040503050406030204" pitchFamily="18" charset="0"/>
            </a:endParaRPr>
          </a:p>
        </p:txBody>
      </p:sp>
      <p:pic>
        <p:nvPicPr>
          <p:cNvPr id="167" name="Google Shape;167;p27"/>
          <p:cNvPicPr preferRelativeResize="0"/>
          <p:nvPr/>
        </p:nvPicPr>
        <p:blipFill>
          <a:blip r:embed="rId3">
            <a:alphaModFix/>
          </a:blip>
          <a:stretch>
            <a:fillRect/>
          </a:stretch>
        </p:blipFill>
        <p:spPr>
          <a:xfrm>
            <a:off x="3104600" y="896275"/>
            <a:ext cx="6039402" cy="31074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o" b="1">
                <a:latin typeface="Cambria" panose="02040503050406030204" pitchFamily="18" charset="0"/>
                <a:ea typeface="Cambria" panose="02040503050406030204" pitchFamily="18" charset="0"/>
              </a:rPr>
              <a:t>Å samanlikne tekstane «Piken med svovelstikkene» og «Guten med mobiltelefonen»</a:t>
            </a:r>
            <a:endParaRPr b="1">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 name="Google Shape;173;p28"/>
          <p:cNvSpPr txBox="1">
            <a:spLocks noGrp="1"/>
          </p:cNvSpPr>
          <p:nvPr>
            <p:ph type="body" idx="1"/>
          </p:nvPr>
        </p:nvSpPr>
        <p:spPr>
          <a:xfrm>
            <a:off x="311700" y="14649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sz="1900" b="1">
                <a:solidFill>
                  <a:schemeClr val="dk1"/>
                </a:solidFill>
                <a:latin typeface="Cambria" panose="02040503050406030204" pitchFamily="18" charset="0"/>
                <a:ea typeface="Cambria" panose="02040503050406030204" pitchFamily="18" charset="0"/>
              </a:rPr>
              <a:t>Kva bind og skil tekstane frå kvarandre når det gjeld:</a:t>
            </a:r>
            <a:endParaRPr sz="1900" b="1">
              <a:solidFill>
                <a:schemeClr val="dk1"/>
              </a:solidFill>
              <a:latin typeface="Cambria" panose="02040503050406030204" pitchFamily="18" charset="0"/>
              <a:ea typeface="Cambria" panose="02040503050406030204" pitchFamily="18" charset="0"/>
            </a:endParaRPr>
          </a:p>
          <a:p>
            <a:pPr marL="457200" lvl="0" indent="-342900" algn="l" rtl="0">
              <a:spcBef>
                <a:spcPts val="120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tidsepoke </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sjanger</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verkemiddel</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skrivemåte</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u="sng">
                <a:solidFill>
                  <a:schemeClr val="hlink"/>
                </a:solidFill>
                <a:latin typeface="Cambria" panose="02040503050406030204" pitchFamily="18" charset="0"/>
                <a:ea typeface="Cambria" panose="02040503050406030204" pitchFamily="18" charset="0"/>
                <a:hlinkClick r:id="rId3"/>
              </a:rPr>
              <a:t>motiv</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u="sng">
                <a:solidFill>
                  <a:schemeClr val="hlink"/>
                </a:solidFill>
                <a:latin typeface="Cambria" panose="02040503050406030204" pitchFamily="18" charset="0"/>
                <a:ea typeface="Cambria" panose="02040503050406030204" pitchFamily="18" charset="0"/>
                <a:hlinkClick r:id="rId3"/>
              </a:rPr>
              <a:t>tema</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u="sng">
                <a:solidFill>
                  <a:schemeClr val="hlink"/>
                </a:solidFill>
                <a:latin typeface="Cambria" panose="02040503050406030204" pitchFamily="18" charset="0"/>
                <a:ea typeface="Cambria" panose="02040503050406030204" pitchFamily="18" charset="0"/>
                <a:hlinkClick r:id="rId3"/>
              </a:rPr>
              <a:t>bodskap</a:t>
            </a:r>
            <a:endParaRPr>
              <a:solidFill>
                <a:schemeClr val="dk1"/>
              </a:solidFill>
              <a:latin typeface="Cambria" panose="02040503050406030204" pitchFamily="18" charset="0"/>
              <a:ea typeface="Cambria" panose="02040503050406030204" pitchFamily="18" charset="0"/>
            </a:endParaRPr>
          </a:p>
        </p:txBody>
      </p:sp>
      <p:sp>
        <p:nvSpPr>
          <p:cNvPr id="174" name="Google Shape;174;p28"/>
          <p:cNvSpPr txBox="1"/>
          <p:nvPr/>
        </p:nvSpPr>
        <p:spPr>
          <a:xfrm>
            <a:off x="3320150" y="2748650"/>
            <a:ext cx="4227300" cy="800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000">
                <a:latin typeface="Cambria" panose="02040503050406030204" pitchFamily="18" charset="0"/>
                <a:ea typeface="Cambria" panose="02040503050406030204" pitchFamily="18" charset="0"/>
              </a:rPr>
              <a:t>Bruk </a:t>
            </a:r>
            <a:r>
              <a:rPr lang="no" sz="2000">
                <a:latin typeface="Cambria" panose="02040503050406030204" pitchFamily="18" charset="0"/>
                <a:ea typeface="Cambria" panose="02040503050406030204" pitchFamily="18" charset="0"/>
                <a:hlinkClick r:id="rId4"/>
              </a:rPr>
              <a:t>skriveramma</a:t>
            </a:r>
            <a:r>
              <a:rPr lang="no" sz="2000">
                <a:latin typeface="Cambria" panose="02040503050406030204" pitchFamily="18" charset="0"/>
                <a:ea typeface="Cambria" panose="02040503050406030204" pitchFamily="18" charset="0"/>
              </a:rPr>
              <a:t> som læraren din deler ut.</a:t>
            </a:r>
            <a:endParaRPr sz="2000">
              <a:latin typeface="Cambria" panose="02040503050406030204" pitchFamily="18" charset="0"/>
              <a:ea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78"/>
        <p:cNvGrpSpPr/>
        <p:nvPr/>
      </p:nvGrpSpPr>
      <p:grpSpPr>
        <a:xfrm>
          <a:off x="0" y="0"/>
          <a:ext cx="0" cy="0"/>
          <a:chOff x="0" y="0"/>
          <a:chExt cx="0" cy="0"/>
        </a:xfrm>
      </p:grpSpPr>
      <p:sp>
        <p:nvSpPr>
          <p:cNvPr id="179" name="Google Shape;179;p29"/>
          <p:cNvSpPr txBox="1"/>
          <p:nvPr/>
        </p:nvSpPr>
        <p:spPr>
          <a:xfrm>
            <a:off x="1170225" y="952500"/>
            <a:ext cx="6876000" cy="3108513"/>
          </a:xfrm>
          <a:prstGeom prst="rect">
            <a:avLst/>
          </a:prstGeom>
          <a:solidFill>
            <a:srgbClr val="F4CCCC"/>
          </a:solidFill>
          <a:ln w="9525" cap="flat" cmpd="sng">
            <a:solidFill>
              <a:srgbClr val="CC412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no" sz="1800" b="1">
                <a:latin typeface="Cambria" panose="02040503050406030204" pitchFamily="18" charset="0"/>
                <a:ea typeface="Cambria" panose="02040503050406030204" pitchFamily="18" charset="0"/>
              </a:rPr>
              <a:t>Skriftleg oppgåve</a:t>
            </a:r>
            <a:endParaRPr sz="1800" b="1">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no" sz="1800">
                <a:latin typeface="Cambria" panose="02040503050406030204" pitchFamily="18" charset="0"/>
                <a:ea typeface="Cambria" panose="02040503050406030204" pitchFamily="18" charset="0"/>
              </a:rPr>
              <a:t>Skriv ein heilskapleg tekst der du diskuterer kva som bind og skil tekstane frå kvarandre. Bruk notata dine, </a:t>
            </a:r>
            <a:r>
              <a:rPr lang="no" sz="1800">
                <a:latin typeface="Cambria" panose="02040503050406030204" pitchFamily="18" charset="0"/>
                <a:ea typeface="Cambria" panose="02040503050406030204" pitchFamily="18" charset="0"/>
                <a:hlinkClick r:id="rId3"/>
              </a:rPr>
              <a:t>skriveramma</a:t>
            </a:r>
            <a:r>
              <a:rPr lang="no" sz="1800">
                <a:latin typeface="Cambria" panose="02040503050406030204" pitchFamily="18" charset="0"/>
                <a:ea typeface="Cambria" panose="02040503050406030204" pitchFamily="18" charset="0"/>
              </a:rPr>
              <a:t> og frasesamlinga du får utdelt av lærar, som støtte for skrivinga.</a:t>
            </a:r>
            <a:endParaRPr sz="180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no" sz="1800" b="1">
                <a:latin typeface="Cambria" panose="02040503050406030204" pitchFamily="18" charset="0"/>
                <a:ea typeface="Cambria" panose="02040503050406030204" pitchFamily="18" charset="0"/>
              </a:rPr>
              <a:t>Munnleg oppgåve</a:t>
            </a:r>
            <a:endParaRPr sz="1800" b="1">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no" sz="1800">
                <a:latin typeface="Cambria" panose="02040503050406030204" pitchFamily="18" charset="0"/>
                <a:ea typeface="Cambria" panose="02040503050406030204" pitchFamily="18" charset="0"/>
              </a:rPr>
              <a:t>Bruk teksten din som bakgrunn for ein munnleg presentasjon. Film presentasjonen din og lever han inn. Døme på innspelingsprogram du kan nytte, er TechSmith Capture og Screencastify.</a:t>
            </a:r>
            <a:endParaRPr sz="180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600" b="1">
                <a:latin typeface="Cambria" panose="02040503050406030204" pitchFamily="18" charset="0"/>
                <a:ea typeface="Cambria" panose="02040503050406030204" pitchFamily="18" charset="0"/>
              </a:rPr>
              <a:t>Vurderingspunkt for skriftleg innlevering</a:t>
            </a:r>
            <a:endParaRPr sz="2600" b="1">
              <a:latin typeface="Cambria" panose="02040503050406030204" pitchFamily="18" charset="0"/>
              <a:ea typeface="Cambria" panose="02040503050406030204" pitchFamily="18" charset="0"/>
            </a:endParaRPr>
          </a:p>
        </p:txBody>
      </p:sp>
      <p:sp>
        <p:nvSpPr>
          <p:cNvPr id="185" name="Google Shape;18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samanliknar tekstane med utgangspunkt i punkta som er gitt, og viser til bevis i teksten</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brukar faglege omgrep i samanlikninga di (</a:t>
            </a:r>
            <a:r>
              <a:rPr lang="no" i="1">
                <a:solidFill>
                  <a:schemeClr val="dk1"/>
                </a:solidFill>
                <a:latin typeface="Cambria" panose="02040503050406030204" pitchFamily="18" charset="0"/>
                <a:ea typeface="Cambria" panose="02040503050406030204" pitchFamily="18" charset="0"/>
              </a:rPr>
              <a:t>sjanger, litterære og språklege verkemiddel, skrivemåte, allusjon, intertekst,</a:t>
            </a:r>
            <a:r>
              <a:rPr lang="no">
                <a:solidFill>
                  <a:schemeClr val="dk1"/>
                </a:solidFill>
                <a:latin typeface="Cambria" panose="02040503050406030204" pitchFamily="18" charset="0"/>
                <a:ea typeface="Cambria" panose="02040503050406030204" pitchFamily="18" charset="0"/>
              </a:rPr>
              <a:t> osb.)</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grunngjev synspunkta dine</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skriv korrekt og med god språkleg flyt</a:t>
            </a:r>
            <a:endParaRPr>
              <a:solidFill>
                <a:schemeClr val="dk1"/>
              </a:solidFill>
              <a:latin typeface="Cambria" panose="02040503050406030204" pitchFamily="18" charset="0"/>
              <a:ea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600" b="1">
                <a:latin typeface="Cambria" panose="02040503050406030204" pitchFamily="18" charset="0"/>
                <a:ea typeface="Cambria" panose="02040503050406030204" pitchFamily="18" charset="0"/>
              </a:rPr>
              <a:t>Vurderingspunkt for munnleg innlevering</a:t>
            </a:r>
            <a:endParaRPr sz="2600" b="1">
              <a:latin typeface="Cambria" panose="02040503050406030204" pitchFamily="18" charset="0"/>
              <a:ea typeface="Cambria" panose="02040503050406030204" pitchFamily="18" charset="0"/>
            </a:endParaRPr>
          </a:p>
        </p:txBody>
      </p:sp>
      <p:sp>
        <p:nvSpPr>
          <p:cNvPr id="191" name="Google Shape;19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samanliknar tekstane med utgangspunkt i punkta som er gitt, og viser til bevis i teksten</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brukar faglege omgrep i samanlikninga di (</a:t>
            </a:r>
            <a:r>
              <a:rPr lang="no" i="1">
                <a:solidFill>
                  <a:schemeClr val="dk1"/>
                </a:solidFill>
                <a:latin typeface="Cambria" panose="02040503050406030204" pitchFamily="18" charset="0"/>
                <a:ea typeface="Cambria" panose="02040503050406030204" pitchFamily="18" charset="0"/>
              </a:rPr>
              <a:t>sjanger, litterære og språklege verkemiddel, skrivemåte, allusjon, intertekst,</a:t>
            </a:r>
            <a:r>
              <a:rPr lang="no">
                <a:solidFill>
                  <a:schemeClr val="dk1"/>
                </a:solidFill>
                <a:latin typeface="Cambria" panose="02040503050406030204" pitchFamily="18" charset="0"/>
                <a:ea typeface="Cambria" panose="02040503050406030204" pitchFamily="18" charset="0"/>
              </a:rPr>
              <a:t> osb.)</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grunngjev synspunkta dine</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ordlegg deg presist</a:t>
            </a:r>
            <a:endParaRPr>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a:solidFill>
                  <a:schemeClr val="dk1"/>
                </a:solidFill>
                <a:latin typeface="Cambria" panose="02040503050406030204" pitchFamily="18" charset="0"/>
                <a:ea typeface="Cambria" panose="02040503050406030204" pitchFamily="18" charset="0"/>
              </a:rPr>
              <a:t>du snakkar uavhengig av manus</a:t>
            </a:r>
            <a:endParaRPr>
              <a:solidFill>
                <a:schemeClr val="dk1"/>
              </a:solidFill>
              <a:latin typeface="Cambria" panose="02040503050406030204" pitchFamily="18" charset="0"/>
              <a:ea typeface="Cambria" panose="0204050305040603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91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no" sz="3420" b="1">
                <a:latin typeface="Cambria" panose="02040503050406030204" pitchFamily="18" charset="0"/>
                <a:ea typeface="Cambria" panose="02040503050406030204" pitchFamily="18" charset="0"/>
              </a:rPr>
              <a:t>Ut av teksten – refleksjon</a:t>
            </a:r>
            <a:endParaRPr sz="3420" b="1">
              <a:latin typeface="Cambria" panose="02040503050406030204" pitchFamily="18" charset="0"/>
              <a:ea typeface="Cambria" panose="02040503050406030204" pitchFamily="18" charset="0"/>
            </a:endParaRPr>
          </a:p>
        </p:txBody>
      </p:sp>
      <p:sp>
        <p:nvSpPr>
          <p:cNvPr id="197" name="Google Shape;19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sz="2100">
                <a:solidFill>
                  <a:schemeClr val="dk1"/>
                </a:solidFill>
                <a:latin typeface="Cambria" panose="02040503050406030204" pitchFamily="18" charset="0"/>
                <a:ea typeface="Cambria" panose="02040503050406030204" pitchFamily="18" charset="0"/>
              </a:rPr>
              <a:t>Er tematikken og bodskapen i eventyret «Piken med svovelstikkene» framleis aktuell i dag?</a:t>
            </a:r>
            <a:endParaRPr sz="2100">
              <a:solidFill>
                <a:schemeClr val="dk1"/>
              </a:solidFill>
              <a:latin typeface="Cambria" panose="02040503050406030204" pitchFamily="18" charset="0"/>
              <a:ea typeface="Cambria" panose="02040503050406030204" pitchFamily="18" charset="0"/>
            </a:endParaRPr>
          </a:p>
          <a:p>
            <a:pPr marL="0" lvl="0" indent="0" algn="l" rtl="0">
              <a:spcBef>
                <a:spcPts val="1200"/>
              </a:spcBef>
              <a:spcAft>
                <a:spcPts val="0"/>
              </a:spcAft>
              <a:buNone/>
            </a:pPr>
            <a:endParaRPr sz="2100">
              <a:solidFill>
                <a:schemeClr val="dk1"/>
              </a:solidFill>
              <a:latin typeface="Cambria" panose="02040503050406030204" pitchFamily="18" charset="0"/>
              <a:ea typeface="Cambria" panose="02040503050406030204" pitchFamily="18" charset="0"/>
            </a:endParaRPr>
          </a:p>
          <a:p>
            <a:pPr marL="0" lvl="0" indent="0" algn="l" rtl="0">
              <a:spcBef>
                <a:spcPts val="1200"/>
              </a:spcBef>
              <a:spcAft>
                <a:spcPts val="1200"/>
              </a:spcAft>
              <a:buNone/>
            </a:pPr>
            <a:r>
              <a:rPr lang="no" sz="2100">
                <a:solidFill>
                  <a:schemeClr val="dk1"/>
                </a:solidFill>
                <a:latin typeface="Cambria" panose="02040503050406030204" pitchFamily="18" charset="0"/>
                <a:ea typeface="Cambria" panose="02040503050406030204" pitchFamily="18" charset="0"/>
              </a:rPr>
              <a:t>Sjå filmen på neste lysbilete, og diskuter kva vi kan gjere for å hjelpe dei som ikkje har det like godt som oss.</a:t>
            </a:r>
            <a:endParaRPr sz="2100">
              <a:solidFill>
                <a:schemeClr val="dk1"/>
              </a:solidFill>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3" name="Google Shape;20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4" name="Google Shape;204;p33" descr="Historien om Piken med svovelstikkene er like aktuell i dag. Hjelp oss å gi den en ny avslutning: http://www.reddbarna.no/jul &#10;Sammen skal vi varme 100.000 barn før jul!" title="Redd Barna - Piken med svovelstikkene">
            <a:hlinkClick r:id="rId3"/>
          </p:cNvPr>
          <p:cNvPicPr preferRelativeResize="0"/>
          <p:nvPr/>
        </p:nvPicPr>
        <p:blipFill>
          <a:blip r:embed="rId4">
            <a:alphaModFix/>
          </a:blip>
          <a:stretch>
            <a:fillRect/>
          </a:stretch>
        </p:blipFill>
        <p:spPr>
          <a:xfrm>
            <a:off x="0" y="-440425"/>
            <a:ext cx="9144000" cy="5924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99" name="Google Shape;99;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00" name="Google Shape;100;p17"/>
          <p:cNvPicPr preferRelativeResize="0"/>
          <p:nvPr/>
        </p:nvPicPr>
        <p:blipFill>
          <a:blip r:embed="rId3">
            <a:alphaModFix/>
          </a:blip>
          <a:stretch>
            <a:fillRect/>
          </a:stretch>
        </p:blipFill>
        <p:spPr>
          <a:xfrm>
            <a:off x="7" y="7"/>
            <a:ext cx="9144000" cy="6531416"/>
          </a:xfrm>
          <a:prstGeom prst="rect">
            <a:avLst/>
          </a:prstGeom>
          <a:noFill/>
          <a:ln>
            <a:noFill/>
          </a:ln>
        </p:spPr>
      </p:pic>
      <p:sp>
        <p:nvSpPr>
          <p:cNvPr id="101" name="Google Shape;101;p17"/>
          <p:cNvSpPr txBox="1"/>
          <p:nvPr/>
        </p:nvSpPr>
        <p:spPr>
          <a:xfrm>
            <a:off x="1247150" y="682725"/>
            <a:ext cx="7078200" cy="417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 sz="4000" b="1">
                <a:solidFill>
                  <a:schemeClr val="lt1"/>
                </a:solidFill>
                <a:latin typeface="Cambria"/>
                <a:ea typeface="Cambria"/>
                <a:cs typeface="Cambria"/>
                <a:sym typeface="Cambria"/>
              </a:rPr>
              <a:t>Å lese i desember</a:t>
            </a:r>
            <a:endParaRPr sz="4000" b="1">
              <a:solidFill>
                <a:schemeClr val="lt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2700" b="1">
              <a:solidFill>
                <a:schemeClr val="lt1"/>
              </a:solidFill>
              <a:latin typeface="Cambria"/>
              <a:ea typeface="Cambria"/>
              <a:cs typeface="Cambria"/>
              <a:sym typeface="Cambria"/>
            </a:endParaRPr>
          </a:p>
          <a:p>
            <a:pPr marL="0" lvl="0" indent="0" algn="l" rtl="0">
              <a:lnSpc>
                <a:spcPct val="115000"/>
              </a:lnSpc>
              <a:spcBef>
                <a:spcPts val="0"/>
              </a:spcBef>
              <a:spcAft>
                <a:spcPts val="0"/>
              </a:spcAft>
              <a:buNone/>
            </a:pPr>
            <a:r>
              <a:rPr lang="no" sz="2700">
                <a:solidFill>
                  <a:schemeClr val="lt1"/>
                </a:solidFill>
                <a:latin typeface="Cambria"/>
                <a:ea typeface="Cambria"/>
                <a:cs typeface="Cambria"/>
                <a:sym typeface="Cambria"/>
              </a:rPr>
              <a:t>Kva slags tekstar forbind du med desember? </a:t>
            </a:r>
            <a:endParaRPr sz="2700">
              <a:solidFill>
                <a:schemeClr val="lt1"/>
              </a:solidFill>
              <a:latin typeface="Cambria"/>
              <a:ea typeface="Cambria"/>
              <a:cs typeface="Cambria"/>
              <a:sym typeface="Cambria"/>
            </a:endParaRPr>
          </a:p>
          <a:p>
            <a:pPr marL="0" lvl="0" indent="0" algn="l" rtl="0">
              <a:lnSpc>
                <a:spcPct val="115000"/>
              </a:lnSpc>
              <a:spcBef>
                <a:spcPts val="0"/>
              </a:spcBef>
              <a:spcAft>
                <a:spcPts val="0"/>
              </a:spcAft>
              <a:buNone/>
            </a:pPr>
            <a:endParaRPr sz="2700">
              <a:solidFill>
                <a:schemeClr val="lt1"/>
              </a:solidFill>
              <a:latin typeface="Cambria"/>
              <a:ea typeface="Cambria"/>
              <a:cs typeface="Cambria"/>
              <a:sym typeface="Cambria"/>
            </a:endParaRPr>
          </a:p>
          <a:p>
            <a:pPr marL="0" lvl="0" indent="0" algn="l" rtl="0">
              <a:lnSpc>
                <a:spcPct val="115000"/>
              </a:lnSpc>
              <a:spcBef>
                <a:spcPts val="0"/>
              </a:spcBef>
              <a:spcAft>
                <a:spcPts val="0"/>
              </a:spcAft>
              <a:buNone/>
            </a:pPr>
            <a:r>
              <a:rPr lang="no" sz="2700">
                <a:solidFill>
                  <a:schemeClr val="lt1"/>
                </a:solidFill>
                <a:latin typeface="Cambria"/>
                <a:ea typeface="Cambria"/>
                <a:cs typeface="Cambria"/>
                <a:sym typeface="Cambria"/>
              </a:rPr>
              <a:t>Kan du hugse kva mamma, pappa eller læraren din brukte å lese for deg då du var liten?</a:t>
            </a:r>
            <a:endParaRPr sz="2700">
              <a:solidFill>
                <a:schemeClr val="lt1"/>
              </a:solidFill>
              <a:latin typeface="Cambria"/>
              <a:ea typeface="Cambria"/>
              <a:cs typeface="Cambria"/>
              <a:sym typeface="Cambria"/>
            </a:endParaRPr>
          </a:p>
          <a:p>
            <a:pPr marL="0" lvl="0" indent="0" algn="l" rtl="0">
              <a:lnSpc>
                <a:spcPct val="115000"/>
              </a:lnSpc>
              <a:spcBef>
                <a:spcPts val="0"/>
              </a:spcBef>
              <a:spcAft>
                <a:spcPts val="0"/>
              </a:spcAft>
              <a:buNone/>
            </a:pPr>
            <a:endParaRPr sz="2700">
              <a:solidFill>
                <a:schemeClr val="lt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no" sz="2700">
                <a:solidFill>
                  <a:schemeClr val="lt1"/>
                </a:solidFill>
                <a:latin typeface="Cambria"/>
                <a:ea typeface="Cambria"/>
                <a:cs typeface="Cambria"/>
                <a:sym typeface="Cambria"/>
              </a:rPr>
              <a:t>Kva slags tekstar har du sjølv lese?</a:t>
            </a:r>
            <a:endParaRPr sz="2500">
              <a:solidFill>
                <a:schemeClr val="lt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7" name="Google Shape;10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8" name="Google Shape;108;p18"/>
          <p:cNvPicPr preferRelativeResize="0"/>
          <p:nvPr/>
        </p:nvPicPr>
        <p:blipFill>
          <a:blip r:embed="rId3">
            <a:alphaModFix/>
          </a:blip>
          <a:stretch>
            <a:fillRect/>
          </a:stretch>
        </p:blipFill>
        <p:spPr>
          <a:xfrm>
            <a:off x="0" y="0"/>
            <a:ext cx="9144003" cy="5143501"/>
          </a:xfrm>
          <a:prstGeom prst="rect">
            <a:avLst/>
          </a:prstGeom>
          <a:noFill/>
          <a:ln>
            <a:noFill/>
          </a:ln>
        </p:spPr>
      </p:pic>
      <p:sp>
        <p:nvSpPr>
          <p:cNvPr id="109" name="Google Shape;109;p18"/>
          <p:cNvSpPr txBox="1"/>
          <p:nvPr/>
        </p:nvSpPr>
        <p:spPr>
          <a:xfrm>
            <a:off x="408825" y="751075"/>
            <a:ext cx="26637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200">
                <a:solidFill>
                  <a:schemeClr val="lt1"/>
                </a:solidFill>
                <a:latin typeface="Cambria"/>
                <a:ea typeface="Cambria"/>
                <a:cs typeface="Cambria"/>
                <a:sym typeface="Cambria"/>
              </a:rPr>
              <a:t>Kva slags desemberaktuell tekst siktar dette biletet til, trur du?</a:t>
            </a:r>
            <a:endParaRPr sz="2200">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350650"/>
            <a:ext cx="8520600" cy="125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b="1">
                <a:solidFill>
                  <a:schemeClr val="lt1"/>
                </a:solidFill>
                <a:latin typeface="Cambria"/>
                <a:ea typeface="Cambria"/>
                <a:cs typeface="Cambria"/>
                <a:sym typeface="Cambria"/>
              </a:rPr>
              <a:t>Kva hugsar du frå teksten «Den vesle jenta med svovelstikkene»? </a:t>
            </a:r>
            <a:endParaRPr b="1">
              <a:solidFill>
                <a:schemeClr val="lt1"/>
              </a:solidFill>
              <a:latin typeface="Cambria"/>
              <a:ea typeface="Cambria"/>
              <a:cs typeface="Cambria"/>
              <a:sym typeface="Cambria"/>
            </a:endParaRPr>
          </a:p>
        </p:txBody>
      </p:sp>
      <p:sp>
        <p:nvSpPr>
          <p:cNvPr id="115" name="Google Shape;115;p19"/>
          <p:cNvSpPr txBox="1">
            <a:spLocks noGrp="1"/>
          </p:cNvSpPr>
          <p:nvPr>
            <p:ph type="body" idx="1"/>
          </p:nvPr>
        </p:nvSpPr>
        <p:spPr>
          <a:xfrm>
            <a:off x="311700" y="1947745"/>
            <a:ext cx="5091600" cy="3239929"/>
          </a:xfrm>
          <a:prstGeom prst="rect">
            <a:avLst/>
          </a:prstGeom>
        </p:spPr>
        <p:txBody>
          <a:bodyPr spcFirstLastPara="1" wrap="square" lIns="91425" tIns="91425" rIns="91425" bIns="91425" anchor="t" anchorCtr="0">
            <a:normAutofit/>
          </a:bodyPr>
          <a:lstStyle/>
          <a:p>
            <a:pPr marL="285750" indent="-285750">
              <a:spcBef>
                <a:spcPts val="1200"/>
              </a:spcBef>
            </a:pPr>
            <a:r>
              <a:rPr lang="no" i="1">
                <a:solidFill>
                  <a:schemeClr val="lt1"/>
                </a:solidFill>
                <a:latin typeface="Cambria"/>
                <a:ea typeface="Cambria"/>
                <a:cs typeface="Cambria"/>
                <a:sym typeface="Cambria"/>
              </a:rPr>
              <a:t>Kva går handlinga ut på?</a:t>
            </a:r>
            <a:endParaRPr i="1">
              <a:solidFill>
                <a:schemeClr val="lt1"/>
              </a:solidFill>
              <a:latin typeface="Cambria"/>
              <a:ea typeface="Cambria"/>
              <a:cs typeface="Cambria"/>
              <a:sym typeface="Cambria"/>
            </a:endParaRPr>
          </a:p>
          <a:p>
            <a:pPr marL="285750" indent="-285750">
              <a:spcBef>
                <a:spcPts val="1200"/>
              </a:spcBef>
            </a:pPr>
            <a:r>
              <a:rPr lang="no" i="1">
                <a:solidFill>
                  <a:schemeClr val="lt1"/>
                </a:solidFill>
                <a:latin typeface="Cambria"/>
                <a:ea typeface="Cambria"/>
                <a:cs typeface="Cambria"/>
                <a:sym typeface="Cambria"/>
              </a:rPr>
              <a:t>Hugsar du kva slags type sjanger teksten er skriven i?</a:t>
            </a:r>
            <a:endParaRPr i="1">
              <a:solidFill>
                <a:schemeClr val="lt1"/>
              </a:solidFill>
              <a:latin typeface="Cambria"/>
              <a:ea typeface="Cambria"/>
              <a:cs typeface="Cambria"/>
              <a:sym typeface="Cambria"/>
            </a:endParaRPr>
          </a:p>
          <a:p>
            <a:pPr marL="285750" indent="-285750">
              <a:spcBef>
                <a:spcPts val="1200"/>
              </a:spcBef>
            </a:pPr>
            <a:r>
              <a:rPr lang="no" i="1">
                <a:solidFill>
                  <a:schemeClr val="lt1"/>
                </a:solidFill>
                <a:latin typeface="Cambria"/>
                <a:ea typeface="Cambria"/>
                <a:cs typeface="Cambria"/>
                <a:sym typeface="Cambria"/>
              </a:rPr>
              <a:t>Kva kjenneteiknar denne sjangeren?</a:t>
            </a:r>
            <a:endParaRPr i="1">
              <a:solidFill>
                <a:schemeClr val="lt1"/>
              </a:solidFill>
              <a:latin typeface="Cambria"/>
              <a:ea typeface="Cambria"/>
              <a:cs typeface="Cambria"/>
              <a:sym typeface="Cambria"/>
            </a:endParaRPr>
          </a:p>
          <a:p>
            <a:pPr marL="285750" indent="-285750">
              <a:spcBef>
                <a:spcPts val="1200"/>
              </a:spcBef>
            </a:pPr>
            <a:r>
              <a:rPr lang="no" i="1">
                <a:solidFill>
                  <a:schemeClr val="lt1"/>
                </a:solidFill>
                <a:latin typeface="Cambria"/>
                <a:ea typeface="Cambria"/>
                <a:cs typeface="Cambria"/>
                <a:sym typeface="Cambria"/>
              </a:rPr>
              <a:t>Hugsar du kva slags kjensle teksten</a:t>
            </a:r>
            <a:r>
              <a:rPr lang="no" i="1">
                <a:solidFill>
                  <a:schemeClr val="dk1"/>
                </a:solidFill>
                <a:latin typeface="Cambria"/>
                <a:ea typeface="Cambria"/>
                <a:cs typeface="Cambria"/>
                <a:sym typeface="Cambria"/>
              </a:rPr>
              <a:t> </a:t>
            </a:r>
            <a:r>
              <a:rPr lang="no" i="1">
                <a:solidFill>
                  <a:schemeClr val="lt1"/>
                </a:solidFill>
                <a:latin typeface="Cambria"/>
                <a:ea typeface="Cambria"/>
                <a:cs typeface="Cambria"/>
                <a:sym typeface="Cambria"/>
              </a:rPr>
              <a:t>gav deg då du las han?</a:t>
            </a:r>
            <a:endParaRPr i="1">
              <a:solidFill>
                <a:schemeClr val="lt1"/>
              </a:solidFill>
              <a:latin typeface="Cambria"/>
              <a:ea typeface="Cambria"/>
              <a:cs typeface="Cambria"/>
              <a:sym typeface="Cambria"/>
            </a:endParaRPr>
          </a:p>
        </p:txBody>
      </p:sp>
      <p:pic>
        <p:nvPicPr>
          <p:cNvPr id="116" name="Google Shape;116;p19"/>
          <p:cNvPicPr preferRelativeResize="0"/>
          <p:nvPr/>
        </p:nvPicPr>
        <p:blipFill>
          <a:blip r:embed="rId3">
            <a:alphaModFix/>
          </a:blip>
          <a:stretch>
            <a:fillRect/>
          </a:stretch>
        </p:blipFill>
        <p:spPr>
          <a:xfrm>
            <a:off x="5403300" y="2221100"/>
            <a:ext cx="3429000" cy="2571750"/>
          </a:xfrm>
          <a:prstGeom prst="rect">
            <a:avLst/>
          </a:prstGeom>
          <a:noFill/>
          <a:ln>
            <a:noFill/>
          </a:ln>
        </p:spPr>
      </p:pic>
      <p:sp>
        <p:nvSpPr>
          <p:cNvPr id="6" name="TekstSylinder 5">
            <a:extLst>
              <a:ext uri="{FF2B5EF4-FFF2-40B4-BE49-F238E27FC236}">
                <a16:creationId xmlns:a16="http://schemas.microsoft.com/office/drawing/2014/main" id="{8909EBCC-CA7D-4987-A564-E00620619251}"/>
              </a:ext>
            </a:extLst>
          </p:cNvPr>
          <p:cNvSpPr txBox="1"/>
          <p:nvPr/>
        </p:nvSpPr>
        <p:spPr>
          <a:xfrm>
            <a:off x="311700" y="1687524"/>
            <a:ext cx="6546300" cy="369332"/>
          </a:xfrm>
          <a:prstGeom prst="rect">
            <a:avLst/>
          </a:prstGeom>
          <a:noFill/>
        </p:spPr>
        <p:txBody>
          <a:bodyPr wrap="square">
            <a:spAutoFit/>
          </a:bodyPr>
          <a:lstStyle/>
          <a:p>
            <a:pPr marL="0" lvl="0" indent="0" algn="l" rtl="0">
              <a:spcBef>
                <a:spcPts val="0"/>
              </a:spcBef>
              <a:spcAft>
                <a:spcPts val="0"/>
              </a:spcAft>
              <a:buNone/>
            </a:pPr>
            <a:r>
              <a:rPr lang="nn-NO" sz="1800" b="1">
                <a:solidFill>
                  <a:schemeClr val="lt1"/>
                </a:solidFill>
                <a:latin typeface="Cambria"/>
                <a:ea typeface="Cambria"/>
                <a:cs typeface="Cambria"/>
                <a:sym typeface="Cambria"/>
              </a:rPr>
              <a:t>To og to saman. Ein av dykk noterer ned svara på spørsmåla: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130600" y="-1103400"/>
            <a:ext cx="9427000" cy="6283126"/>
          </a:xfrm>
          <a:prstGeom prst="rect">
            <a:avLst/>
          </a:prstGeom>
          <a:noFill/>
          <a:ln>
            <a:noFill/>
          </a:ln>
        </p:spPr>
      </p:pic>
      <p:sp>
        <p:nvSpPr>
          <p:cNvPr id="122" name="Google Shape;122;p20"/>
          <p:cNvSpPr txBox="1">
            <a:spLocks noGrp="1"/>
          </p:cNvSpPr>
          <p:nvPr>
            <p:ph type="title"/>
          </p:nvPr>
        </p:nvSpPr>
        <p:spPr>
          <a:xfrm>
            <a:off x="226490" y="1671900"/>
            <a:ext cx="8712820" cy="1002000"/>
          </a:xfrm>
          <a:prstGeom prst="rect">
            <a:avLst/>
          </a:prstGeom>
          <a:solidFill>
            <a:schemeClr val="lt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no" i="1">
                <a:latin typeface="Cambria" panose="02040503050406030204" pitchFamily="18" charset="0"/>
                <a:ea typeface="Cambria" panose="02040503050406030204" pitchFamily="18" charset="0"/>
              </a:rPr>
              <a:t>Les høgt «Den vesle jenta med svovelstikkene», som de finn </a:t>
            </a:r>
            <a:r>
              <a:rPr lang="no" i="1" u="sng">
                <a:solidFill>
                  <a:schemeClr val="hlink"/>
                </a:solidFill>
                <a:latin typeface="Cambria" panose="02040503050406030204" pitchFamily="18" charset="0"/>
                <a:ea typeface="Cambria" panose="02040503050406030204" pitchFamily="18" charset="0"/>
                <a:hlinkClick r:id="rId4"/>
              </a:rPr>
              <a:t>her.</a:t>
            </a:r>
            <a:endParaRPr i="1">
              <a:latin typeface="Cambria" panose="02040503050406030204" pitchFamily="18" charset="0"/>
              <a:ea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185850" y="130450"/>
            <a:ext cx="8520600" cy="125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sz="2900" b="1">
                <a:latin typeface="Cambria" panose="02040503050406030204" pitchFamily="18" charset="0"/>
                <a:ea typeface="Cambria" panose="02040503050406030204" pitchFamily="18" charset="0"/>
              </a:rPr>
              <a:t>Samtal og svar på oppgåvene under</a:t>
            </a:r>
            <a:endParaRPr sz="2900" b="1">
              <a:latin typeface="Cambria" panose="02040503050406030204" pitchFamily="18" charset="0"/>
              <a:ea typeface="Cambria" panose="02040503050406030204" pitchFamily="18" charset="0"/>
            </a:endParaRPr>
          </a:p>
        </p:txBody>
      </p:sp>
      <p:pic>
        <p:nvPicPr>
          <p:cNvPr id="128" name="Google Shape;128;p21"/>
          <p:cNvPicPr preferRelativeResize="0"/>
          <p:nvPr/>
        </p:nvPicPr>
        <p:blipFill>
          <a:blip r:embed="rId3">
            <a:alphaModFix/>
          </a:blip>
          <a:stretch>
            <a:fillRect/>
          </a:stretch>
        </p:blipFill>
        <p:spPr>
          <a:xfrm>
            <a:off x="4100100" y="2306300"/>
            <a:ext cx="5043900" cy="2837200"/>
          </a:xfrm>
          <a:prstGeom prst="rect">
            <a:avLst/>
          </a:prstGeom>
          <a:noFill/>
          <a:ln>
            <a:noFill/>
          </a:ln>
        </p:spPr>
      </p:pic>
      <p:sp>
        <p:nvSpPr>
          <p:cNvPr id="129" name="Google Shape;129;p21"/>
          <p:cNvSpPr txBox="1">
            <a:spLocks noGrp="1"/>
          </p:cNvSpPr>
          <p:nvPr>
            <p:ph type="body" idx="1"/>
          </p:nvPr>
        </p:nvSpPr>
        <p:spPr>
          <a:xfrm>
            <a:off x="233525" y="648725"/>
            <a:ext cx="4881168" cy="47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b="1">
                <a:solidFill>
                  <a:schemeClr val="dk1"/>
                </a:solidFill>
                <a:latin typeface="Cambria" panose="02040503050406030204" pitchFamily="18" charset="0"/>
                <a:ea typeface="Cambria" panose="02040503050406030204" pitchFamily="18" charset="0"/>
              </a:rPr>
              <a:t>To og to:</a:t>
            </a:r>
            <a:endParaRPr b="1">
              <a:solidFill>
                <a:schemeClr val="dk1"/>
              </a:solidFill>
              <a:latin typeface="Cambria" panose="02040503050406030204" pitchFamily="18" charset="0"/>
              <a:ea typeface="Cambria" panose="02040503050406030204" pitchFamily="18" charset="0"/>
            </a:endParaRPr>
          </a:p>
          <a:p>
            <a:pPr marL="457200" lvl="0" indent="-342900" algn="l" rtl="0">
              <a:spcBef>
                <a:spcPts val="120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slags type tekst er «Den vesle jenta med svovelstikkene»?</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slags tid er handlinga lagd til? Når trur du teksten er skriven? Korleis kjem det til uttrykk? </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slags sjanger er teksten skriven i?</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særtrekk ved sjangeren finn du att i teksten?</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Korleis vil du karakterisere skrivemåten? </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Kan du kjenne att bruken av nokon språklege eller litterære verkemiddel?</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går handlinga ut på? (</a:t>
            </a:r>
            <a:r>
              <a:rPr lang="no" sz="1600" u="sng">
                <a:solidFill>
                  <a:schemeClr val="dk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motivet</a:t>
            </a:r>
            <a:r>
              <a:rPr lang="no" sz="1600">
                <a:solidFill>
                  <a:schemeClr val="dk1"/>
                </a:solidFill>
                <a:latin typeface="Cambria" panose="02040503050406030204" pitchFamily="18" charset="0"/>
                <a:ea typeface="Cambria" panose="02040503050406030204" pitchFamily="18" charset="0"/>
              </a:rPr>
              <a:t>)</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Kva er </a:t>
            </a:r>
            <a:r>
              <a:rPr lang="no" sz="1600" u="sng">
                <a:solidFill>
                  <a:schemeClr val="dk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temaet</a:t>
            </a:r>
            <a:r>
              <a:rPr lang="no" sz="1600">
                <a:solidFill>
                  <a:schemeClr val="dk1"/>
                </a:solidFill>
                <a:latin typeface="Cambria" panose="02040503050406030204" pitchFamily="18" charset="0"/>
                <a:ea typeface="Cambria" panose="02040503050406030204" pitchFamily="18" charset="0"/>
              </a:rPr>
              <a:t> i teksten? </a:t>
            </a:r>
            <a:endParaRPr sz="1600">
              <a:solidFill>
                <a:schemeClr val="dk1"/>
              </a:solidFill>
              <a:latin typeface="Cambria" panose="02040503050406030204" pitchFamily="18" charset="0"/>
              <a:ea typeface="Cambria" panose="02040503050406030204" pitchFamily="18" charset="0"/>
            </a:endParaRPr>
          </a:p>
          <a:p>
            <a:pPr marL="457200" lvl="0" indent="-342900" algn="l" rtl="0">
              <a:spcBef>
                <a:spcPts val="0"/>
              </a:spcBef>
              <a:spcAft>
                <a:spcPts val="0"/>
              </a:spcAft>
              <a:buClr>
                <a:schemeClr val="dk1"/>
              </a:buClr>
              <a:buSzPts val="1800"/>
              <a:buChar char="●"/>
            </a:pPr>
            <a:r>
              <a:rPr lang="no" sz="1600">
                <a:solidFill>
                  <a:schemeClr val="dk1"/>
                </a:solidFill>
                <a:latin typeface="Cambria" panose="02040503050406030204" pitchFamily="18" charset="0"/>
                <a:ea typeface="Cambria" panose="02040503050406030204" pitchFamily="18" charset="0"/>
              </a:rPr>
              <a:t>Har teksten </a:t>
            </a:r>
            <a:r>
              <a:rPr lang="no" sz="1600" u="sng">
                <a:solidFill>
                  <a:schemeClr val="dk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ein bodskap?</a:t>
            </a:r>
            <a:endParaRPr sz="1600">
              <a:solidFill>
                <a:schemeClr val="dk1"/>
              </a:solidFill>
              <a:latin typeface="Cambria" panose="02040503050406030204" pitchFamily="18" charset="0"/>
              <a:ea typeface="Cambria" panose="02040503050406030204" pitchFamily="18" charset="0"/>
            </a:endParaRPr>
          </a:p>
          <a:p>
            <a:pPr marL="0" lvl="0" indent="0" algn="l" rtl="0">
              <a:spcBef>
                <a:spcPts val="1200"/>
              </a:spcBef>
              <a:spcAft>
                <a:spcPts val="1200"/>
              </a:spcAft>
              <a:buNone/>
            </a:pPr>
            <a:endParaRPr>
              <a:solidFill>
                <a:schemeClr val="lt1"/>
              </a:solidFill>
              <a:latin typeface="Cambria" panose="02040503050406030204" pitchFamily="18" charset="0"/>
              <a:ea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2"/>
          <p:cNvPicPr preferRelativeResize="0"/>
          <p:nvPr/>
        </p:nvPicPr>
        <p:blipFill rotWithShape="1">
          <a:blip r:embed="rId3">
            <a:alphaModFix/>
          </a:blip>
          <a:srcRect l="10498" r="10506"/>
          <a:stretch/>
        </p:blipFill>
        <p:spPr>
          <a:xfrm>
            <a:off x="3047650" y="0"/>
            <a:ext cx="6096302" cy="5143501"/>
          </a:xfrm>
          <a:prstGeom prst="rect">
            <a:avLst/>
          </a:prstGeom>
          <a:noFill/>
          <a:ln>
            <a:noFill/>
          </a:ln>
        </p:spPr>
      </p:pic>
      <p:sp>
        <p:nvSpPr>
          <p:cNvPr id="135" name="Google Shape;135;p22"/>
          <p:cNvSpPr txBox="1">
            <a:spLocks noGrp="1"/>
          </p:cNvSpPr>
          <p:nvPr>
            <p:ph type="title"/>
          </p:nvPr>
        </p:nvSpPr>
        <p:spPr>
          <a:xfrm>
            <a:off x="233600" y="829550"/>
            <a:ext cx="31221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o" sz="2500" b="1">
                <a:latin typeface="Cambria" panose="02040503050406030204" pitchFamily="18" charset="0"/>
                <a:ea typeface="Cambria" panose="02040503050406030204" pitchFamily="18" charset="0"/>
              </a:rPr>
              <a:t>Tekst i samtidskontekst</a:t>
            </a:r>
            <a:endParaRPr sz="2500" b="1">
              <a:latin typeface="Cambria" panose="02040503050406030204" pitchFamily="18" charset="0"/>
              <a:ea typeface="Cambria" panose="02040503050406030204" pitchFamily="18" charset="0"/>
            </a:endParaRPr>
          </a:p>
        </p:txBody>
      </p:sp>
      <p:sp>
        <p:nvSpPr>
          <p:cNvPr id="136" name="Google Shape;136;p22"/>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o" sz="1900">
                <a:latin typeface="Cambria" panose="02040503050406030204" pitchFamily="18" charset="0"/>
                <a:ea typeface="Cambria" panose="02040503050406030204" pitchFamily="18" charset="0"/>
              </a:rPr>
              <a:t>Kan temaet og bodskapen i eventyret vere relevant i dag? </a:t>
            </a:r>
            <a:endParaRPr sz="1900">
              <a:latin typeface="Cambria" panose="02040503050406030204" pitchFamily="18" charset="0"/>
              <a:ea typeface="Cambria" panose="02040503050406030204" pitchFamily="18" charset="0"/>
            </a:endParaRPr>
          </a:p>
          <a:p>
            <a:pPr marL="0" lvl="0" indent="0" algn="l" rtl="0">
              <a:spcBef>
                <a:spcPts val="1600"/>
              </a:spcBef>
              <a:spcAft>
                <a:spcPts val="1600"/>
              </a:spcAft>
              <a:buNone/>
            </a:pPr>
            <a:r>
              <a:rPr lang="no" sz="1900">
                <a:latin typeface="Cambria" panose="02040503050406030204" pitchFamily="18" charset="0"/>
                <a:ea typeface="Cambria" panose="02040503050406030204" pitchFamily="18" charset="0"/>
              </a:rPr>
              <a:t>På kva slags vis då?</a:t>
            </a:r>
            <a:endParaRPr sz="1900">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242500" y="2031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o" sz="2500">
                <a:solidFill>
                  <a:schemeClr val="dk1"/>
                </a:solidFill>
                <a:highlight>
                  <a:schemeClr val="lt1"/>
                </a:highlight>
                <a:latin typeface="Cambria"/>
                <a:ea typeface="Cambria"/>
                <a:cs typeface="Cambria"/>
                <a:sym typeface="Cambria"/>
              </a:rPr>
              <a:t>Vi skal no lese teksten </a:t>
            </a:r>
            <a:r>
              <a:rPr lang="no" sz="2500" u="sng">
                <a:solidFill>
                  <a:schemeClr val="hlink"/>
                </a:solidFill>
                <a:highlight>
                  <a:schemeClr val="lt1"/>
                </a:highlight>
                <a:latin typeface="Cambria"/>
                <a:ea typeface="Cambria"/>
                <a:cs typeface="Cambria"/>
                <a:sym typeface="Cambria"/>
                <a:hlinkClick r:id="rId3"/>
              </a:rPr>
              <a:t>«Guten med mobiltelefonen</a:t>
            </a:r>
            <a:r>
              <a:rPr lang="no" sz="2500" u="sng">
                <a:solidFill>
                  <a:schemeClr val="hlink"/>
                </a:solidFill>
                <a:highlight>
                  <a:schemeClr val="lt1"/>
                </a:highlight>
                <a:latin typeface="Cambria"/>
                <a:ea typeface="Cambria"/>
                <a:cs typeface="Cambria"/>
                <a:sym typeface="Cambria"/>
              </a:rPr>
              <a:t>»</a:t>
            </a:r>
            <a:r>
              <a:rPr lang="no" sz="2500">
                <a:solidFill>
                  <a:schemeClr val="dk1"/>
                </a:solidFill>
                <a:highlight>
                  <a:schemeClr val="lt1"/>
                </a:highlight>
                <a:latin typeface="Cambria"/>
                <a:ea typeface="Cambria"/>
                <a:cs typeface="Cambria"/>
                <a:sym typeface="Cambria"/>
              </a:rPr>
              <a:t> av Frode Grytten. Kva trur du teksten handlar om?</a:t>
            </a:r>
            <a:endParaRPr sz="2500">
              <a:solidFill>
                <a:schemeClr val="dk1"/>
              </a:solidFill>
              <a:highlight>
                <a:schemeClr val="lt1"/>
              </a:highlight>
              <a:latin typeface="Cambria"/>
              <a:ea typeface="Cambria"/>
              <a:cs typeface="Cambria"/>
              <a:sym typeface="Cambria"/>
            </a:endParaRPr>
          </a:p>
        </p:txBody>
      </p:sp>
      <p:pic>
        <p:nvPicPr>
          <p:cNvPr id="142" name="Google Shape;142;p23"/>
          <p:cNvPicPr preferRelativeResize="0"/>
          <p:nvPr/>
        </p:nvPicPr>
        <p:blipFill>
          <a:blip r:embed="rId4">
            <a:alphaModFix/>
          </a:blip>
          <a:stretch>
            <a:fillRect/>
          </a:stretch>
        </p:blipFill>
        <p:spPr>
          <a:xfrm>
            <a:off x="1476750" y="1197625"/>
            <a:ext cx="5635251" cy="384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16575" y="591850"/>
            <a:ext cx="3568200" cy="170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no" sz="2400" b="1">
                <a:solidFill>
                  <a:srgbClr val="FFFFFF"/>
                </a:solidFill>
                <a:latin typeface="Cambria" panose="02040503050406030204" pitchFamily="18" charset="0"/>
                <a:ea typeface="Cambria" panose="02040503050406030204" pitchFamily="18" charset="0"/>
              </a:rPr>
              <a:t>Spørsmål til «Guten med mobiltelefonen»</a:t>
            </a:r>
            <a:endParaRPr>
              <a:solidFill>
                <a:srgbClr val="FFFFFF"/>
              </a:solidFill>
              <a:latin typeface="Cambria" panose="02040503050406030204" pitchFamily="18" charset="0"/>
              <a:ea typeface="Cambria" panose="02040503050406030204" pitchFamily="18" charset="0"/>
            </a:endParaRPr>
          </a:p>
        </p:txBody>
      </p:sp>
      <p:sp>
        <p:nvSpPr>
          <p:cNvPr id="148" name="Google Shape;148;p24"/>
          <p:cNvSpPr txBox="1">
            <a:spLocks noGrp="1"/>
          </p:cNvSpPr>
          <p:nvPr>
            <p:ph type="body" idx="1"/>
          </p:nvPr>
        </p:nvSpPr>
        <p:spPr>
          <a:xfrm>
            <a:off x="3942825" y="864750"/>
            <a:ext cx="5012400" cy="34140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no" sz="1600" b="1">
                <a:solidFill>
                  <a:srgbClr val="134F5C"/>
                </a:solidFill>
                <a:latin typeface="Cambria" panose="02040503050406030204" pitchFamily="18" charset="0"/>
                <a:ea typeface="Cambria" panose="02040503050406030204" pitchFamily="18" charset="0"/>
              </a:rPr>
              <a:t>To og to samtalar om spørsmåla og tek notat undervegs.</a:t>
            </a:r>
            <a:endParaRPr sz="1600" b="1">
              <a:solidFill>
                <a:srgbClr val="134F5C"/>
              </a:solidFill>
              <a:latin typeface="Cambria" panose="02040503050406030204" pitchFamily="18" charset="0"/>
              <a:ea typeface="Cambria" panose="02040503050406030204" pitchFamily="18" charset="0"/>
            </a:endParaRPr>
          </a:p>
          <a:p>
            <a:pPr marL="457200" lvl="0" indent="-317500" algn="l" rtl="0">
              <a:spcBef>
                <a:spcPts val="1600"/>
              </a:spcBef>
              <a:spcAft>
                <a:spcPts val="0"/>
              </a:spcAft>
              <a:buClr>
                <a:srgbClr val="284F7D"/>
              </a:buClr>
              <a:buSzPts val="1400"/>
              <a:buChar char="●"/>
            </a:pPr>
            <a:r>
              <a:rPr lang="no" sz="1400">
                <a:solidFill>
                  <a:srgbClr val="134F5C"/>
                </a:solidFill>
                <a:latin typeface="Cambria" panose="02040503050406030204" pitchFamily="18" charset="0"/>
                <a:ea typeface="Cambria" panose="02040503050406030204" pitchFamily="18" charset="0"/>
              </a:rPr>
              <a:t>Kva slags tid er handlinga lagd til? Når trur du teksten er skriven? Korleis kjem det til uttrykk? </a:t>
            </a:r>
            <a:endParaRPr sz="1400">
              <a:solidFill>
                <a:srgbClr val="134F5C"/>
              </a:solidFill>
              <a:latin typeface="Cambria" panose="02040503050406030204" pitchFamily="18" charset="0"/>
              <a:ea typeface="Cambria" panose="02040503050406030204" pitchFamily="18" charset="0"/>
            </a:endParaRPr>
          </a:p>
          <a:p>
            <a:pPr marL="457200" lvl="0" indent="-317500" algn="l" rtl="0">
              <a:spcBef>
                <a:spcPts val="0"/>
              </a:spcBef>
              <a:spcAft>
                <a:spcPts val="0"/>
              </a:spcAft>
              <a:buClr>
                <a:srgbClr val="284F7D"/>
              </a:buClr>
              <a:buSzPts val="1400"/>
              <a:buChar char="●"/>
            </a:pPr>
            <a:r>
              <a:rPr lang="no" sz="1400">
                <a:solidFill>
                  <a:srgbClr val="134F5C"/>
                </a:solidFill>
                <a:latin typeface="Cambria" panose="02040503050406030204" pitchFamily="18" charset="0"/>
                <a:ea typeface="Cambria" panose="02040503050406030204" pitchFamily="18" charset="0"/>
              </a:rPr>
              <a:t>Kva slags sjanger er teksten skriven i?</a:t>
            </a:r>
            <a:endParaRPr sz="1400">
              <a:solidFill>
                <a:srgbClr val="134F5C"/>
              </a:solidFill>
              <a:latin typeface="Cambria" panose="02040503050406030204" pitchFamily="18" charset="0"/>
              <a:ea typeface="Cambria" panose="02040503050406030204" pitchFamily="18" charset="0"/>
            </a:endParaRPr>
          </a:p>
          <a:p>
            <a:pPr marL="457200" lvl="0" indent="-317500" algn="l" rtl="0">
              <a:spcBef>
                <a:spcPts val="0"/>
              </a:spcBef>
              <a:spcAft>
                <a:spcPts val="0"/>
              </a:spcAft>
              <a:buClr>
                <a:srgbClr val="284F7D"/>
              </a:buClr>
              <a:buSzPts val="1400"/>
              <a:buChar char="●"/>
            </a:pPr>
            <a:r>
              <a:rPr lang="no" sz="1400">
                <a:solidFill>
                  <a:srgbClr val="134F5C"/>
                </a:solidFill>
                <a:latin typeface="Cambria" panose="02040503050406030204" pitchFamily="18" charset="0"/>
                <a:ea typeface="Cambria" panose="02040503050406030204" pitchFamily="18" charset="0"/>
              </a:rPr>
              <a:t>Kva særtrekk ved sjangeren finn du att i teksten?</a:t>
            </a:r>
            <a:endParaRPr sz="1400">
              <a:solidFill>
                <a:srgbClr val="134F5C"/>
              </a:solidFill>
              <a:latin typeface="Cambria" panose="02040503050406030204" pitchFamily="18" charset="0"/>
              <a:ea typeface="Cambria" panose="02040503050406030204" pitchFamily="18" charset="0"/>
            </a:endParaRPr>
          </a:p>
          <a:p>
            <a:pPr marL="457200" lvl="0" indent="-317500" algn="l" rtl="0">
              <a:spcBef>
                <a:spcPts val="0"/>
              </a:spcBef>
              <a:spcAft>
                <a:spcPts val="0"/>
              </a:spcAft>
              <a:buClr>
                <a:srgbClr val="284F7D"/>
              </a:buClr>
              <a:buSzPts val="1400"/>
              <a:buChar char="●"/>
            </a:pPr>
            <a:r>
              <a:rPr lang="no" sz="1400">
                <a:solidFill>
                  <a:srgbClr val="134F5C"/>
                </a:solidFill>
                <a:latin typeface="Cambria" panose="02040503050406030204" pitchFamily="18" charset="0"/>
                <a:ea typeface="Cambria" panose="02040503050406030204" pitchFamily="18" charset="0"/>
              </a:rPr>
              <a:t>Korleis vil du karakterisere skrivemåten? </a:t>
            </a:r>
            <a:endParaRPr sz="1400">
              <a:solidFill>
                <a:srgbClr val="134F5C"/>
              </a:solidFill>
              <a:latin typeface="Cambria" panose="02040503050406030204" pitchFamily="18" charset="0"/>
              <a:ea typeface="Cambria" panose="02040503050406030204" pitchFamily="18" charset="0"/>
            </a:endParaRPr>
          </a:p>
          <a:p>
            <a:pPr marL="457200" lvl="0" indent="-317500" algn="l" rtl="0">
              <a:spcBef>
                <a:spcPts val="0"/>
              </a:spcBef>
              <a:spcAft>
                <a:spcPts val="0"/>
              </a:spcAft>
              <a:buClr>
                <a:srgbClr val="284F7D"/>
              </a:buClr>
              <a:buSzPts val="1400"/>
              <a:buChar char="●"/>
            </a:pPr>
            <a:r>
              <a:rPr lang="no" sz="1400">
                <a:solidFill>
                  <a:srgbClr val="134F5C"/>
                </a:solidFill>
                <a:latin typeface="Cambria" panose="02040503050406030204" pitchFamily="18" charset="0"/>
                <a:ea typeface="Cambria" panose="02040503050406030204" pitchFamily="18" charset="0"/>
              </a:rPr>
              <a:t>Kan du kjenne att bruken av nokon språklege eller litterære verkemiddel?</a:t>
            </a:r>
            <a:endParaRPr sz="1400">
              <a:solidFill>
                <a:srgbClr val="134F5C"/>
              </a:solidFill>
              <a:latin typeface="Cambria" panose="02040503050406030204" pitchFamily="18" charset="0"/>
              <a:ea typeface="Cambria" panose="02040503050406030204" pitchFamily="18" charset="0"/>
            </a:endParaRPr>
          </a:p>
          <a:p>
            <a:pPr marL="457200" lvl="0" indent="-317500" algn="l" rtl="0">
              <a:spcBef>
                <a:spcPts val="0"/>
              </a:spcBef>
              <a:spcAft>
                <a:spcPts val="0"/>
              </a:spcAft>
              <a:buClr>
                <a:srgbClr val="284F7D"/>
              </a:buClr>
              <a:buSzPts val="1400"/>
              <a:buChar char="●"/>
            </a:pPr>
            <a:r>
              <a:rPr lang="nn-NO" sz="1400">
                <a:solidFill>
                  <a:srgbClr val="134F5C"/>
                </a:solidFill>
                <a:latin typeface="Cambria"/>
                <a:ea typeface="Cambria"/>
              </a:rPr>
              <a:t>Kva går handlinga ut på? (</a:t>
            </a:r>
            <a:r>
              <a:rPr lang="nn-NO" sz="1400" u="sng">
                <a:solidFill>
                  <a:schemeClr val="accent5"/>
                </a:solidFill>
                <a:latin typeface="Cambria"/>
                <a:ea typeface="Cambria"/>
                <a:hlinkClick r:id="rId3">
                  <a:extLst>
                    <a:ext uri="{A12FA001-AC4F-418D-AE19-62706E023703}">
                      <ahyp:hlinkClr xmlns:ahyp="http://schemas.microsoft.com/office/drawing/2018/hyperlinkcolor" val="tx"/>
                    </a:ext>
                  </a:extLst>
                </a:hlinkClick>
              </a:rPr>
              <a:t>motivet</a:t>
            </a:r>
            <a:r>
              <a:rPr lang="nn-NO" sz="1400">
                <a:solidFill>
                  <a:srgbClr val="134F5C"/>
                </a:solidFill>
                <a:latin typeface="Cambria"/>
                <a:ea typeface="Cambria"/>
              </a:rPr>
              <a:t>)</a:t>
            </a:r>
          </a:p>
          <a:p>
            <a:pPr indent="-317500">
              <a:buClr>
                <a:srgbClr val="284F7D"/>
              </a:buClr>
              <a:buSzPts val="1400"/>
            </a:pPr>
            <a:r>
              <a:rPr lang="nn-NO" sz="1400">
                <a:solidFill>
                  <a:srgbClr val="134F5C"/>
                </a:solidFill>
                <a:latin typeface="Cambria"/>
                <a:ea typeface="Cambria"/>
              </a:rPr>
              <a:t>Kva er </a:t>
            </a:r>
            <a:r>
              <a:rPr lang="nn-NO" sz="1400" u="sng">
                <a:solidFill>
                  <a:schemeClr val="accent5"/>
                </a:solidFill>
                <a:latin typeface="Cambria"/>
                <a:ea typeface="Cambria"/>
                <a:hlinkClick r:id="rId3">
                  <a:extLst>
                    <a:ext uri="{A12FA001-AC4F-418D-AE19-62706E023703}">
                      <ahyp:hlinkClr xmlns:ahyp="http://schemas.microsoft.com/office/drawing/2018/hyperlinkcolor" val="tx"/>
                    </a:ext>
                  </a:extLst>
                </a:hlinkClick>
              </a:rPr>
              <a:t>temaet</a:t>
            </a:r>
            <a:r>
              <a:rPr lang="nn-NO" sz="1400">
                <a:solidFill>
                  <a:srgbClr val="134F5C"/>
                </a:solidFill>
                <a:latin typeface="Cambria"/>
                <a:ea typeface="Cambria"/>
              </a:rPr>
              <a:t> i teksten?</a:t>
            </a:r>
          </a:p>
          <a:p>
            <a:pPr marL="457200" lvl="0" indent="-317500" algn="l" rtl="0">
              <a:lnSpc>
                <a:spcPct val="114999"/>
              </a:lnSpc>
              <a:spcBef>
                <a:spcPts val="0"/>
              </a:spcBef>
              <a:spcAft>
                <a:spcPts val="0"/>
              </a:spcAft>
              <a:buClr>
                <a:srgbClr val="284F7D"/>
              </a:buClr>
              <a:buSzPts val="1400"/>
              <a:buChar char="●"/>
            </a:pPr>
            <a:r>
              <a:rPr lang="nn-NO" sz="1400">
                <a:solidFill>
                  <a:srgbClr val="134F5C"/>
                </a:solidFill>
                <a:latin typeface="Cambria"/>
                <a:ea typeface="Cambria"/>
              </a:rPr>
              <a:t>Har teksten </a:t>
            </a:r>
            <a:r>
              <a:rPr lang="nn-NO" sz="1400" u="sng">
                <a:solidFill>
                  <a:schemeClr val="accent5"/>
                </a:solidFill>
                <a:latin typeface="Cambria"/>
                <a:ea typeface="Cambria"/>
                <a:hlinkClick r:id="rId3">
                  <a:extLst>
                    <a:ext uri="{A12FA001-AC4F-418D-AE19-62706E023703}">
                      <ahyp:hlinkClr xmlns:ahyp="http://schemas.microsoft.com/office/drawing/2018/hyperlinkcolor" val="tx"/>
                    </a:ext>
                  </a:extLst>
                </a:hlinkClick>
              </a:rPr>
              <a:t>ein bodskap?</a:t>
            </a:r>
            <a:endParaRPr lang="nn-NO" sz="2000">
              <a:solidFill>
                <a:schemeClr val="accent5"/>
              </a:solidFill>
              <a:latin typeface="Cambria"/>
              <a:ea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3" ma:contentTypeDescription="Opprett et nytt dokument." ma:contentTypeScope="" ma:versionID="ee9d7a6d544d7efae7aa5e13aeb09341">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e0b7fb5f536661f68b532404f73634d4"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637D13-51AE-4EC4-A7C7-2FE57A8251AC}">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65134A-4EA5-4620-AB2E-D36DC668502C}">
  <ds:schemaRefs>
    <ds:schemaRef ds:uri="http://schemas.microsoft.com/sharepoint/v3/contenttype/forms"/>
  </ds:schemaRefs>
</ds:datastoreItem>
</file>

<file path=customXml/itemProps3.xml><?xml version="1.0" encoding="utf-8"?>
<ds:datastoreItem xmlns:ds="http://schemas.openxmlformats.org/officeDocument/2006/customXml" ds:itemID="{23C531C9-C4A6-4AAC-B057-31B44E3BCB5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PowerPoint Presentation</vt:lpstr>
      <vt:lpstr>PowerPoint Presentation</vt:lpstr>
      <vt:lpstr>PowerPoint Presentation</vt:lpstr>
      <vt:lpstr>Kva hugsar du frå teksten «Den vesle jenta med svovelstikkene»? </vt:lpstr>
      <vt:lpstr>Les høgt «Den vesle jenta med svovelstikkene», som de finn her.</vt:lpstr>
      <vt:lpstr>Samtal og svar på oppgåvene under</vt:lpstr>
      <vt:lpstr>Tekst i samtidskontekst</vt:lpstr>
      <vt:lpstr>PowerPoint Presentation</vt:lpstr>
      <vt:lpstr>Spørsmål til «Guten med mobiltelefonen»</vt:lpstr>
      <vt:lpstr>Før du samanliknar tekstane, skal du lære deg to omgrep, nemleg intertekst allusjon  Slå opp omgrepa i norskboka di eller les om allusjon her og intertekst her.  Korleis kan du bruke omgrepa inn mot dei to tekstane du har lese?  Kva slags andre norskfaglege omgrep er relevante å ta i bruk når du skal samanlikne tekstar? </vt:lpstr>
      <vt:lpstr>Å samanlikne tekstar</vt:lpstr>
      <vt:lpstr>Å samanlikne tekstane «Piken med svovelstikkene» og «Guten med mobiltelefonen» </vt:lpstr>
      <vt:lpstr>PowerPoint Presentation</vt:lpstr>
      <vt:lpstr>Vurderingspunkt for skriftleg innlevering</vt:lpstr>
      <vt:lpstr>Vurderingspunkt for munnleg innlevering</vt:lpstr>
      <vt:lpstr>Ut av teksten – refleksjon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revision>1</cp:revision>
  <dcterms:modified xsi:type="dcterms:W3CDTF">2021-12-10T11:28:19Z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ies>
</file>