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66" r:id="rId4"/>
    <p:sldId id="272" r:id="rId5"/>
    <p:sldId id="259"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D7280B79-46E6-476F-B6D6-78F5F4A4A5D1}"/>
    <pc:docChg chg="delSld modSld">
      <pc:chgData name="Arild Torvund Olsen" userId="3423d729-1e8d-4c10-9ef2-90385d563038" providerId="ADAL" clId="{D7280B79-46E6-476F-B6D6-78F5F4A4A5D1}" dt="2022-09-09T12:48:30.629" v="2" actId="2696"/>
      <pc:docMkLst>
        <pc:docMk/>
      </pc:docMkLst>
      <pc:sldChg chg="del">
        <pc:chgData name="Arild Torvund Olsen" userId="3423d729-1e8d-4c10-9ef2-90385d563038" providerId="ADAL" clId="{D7280B79-46E6-476F-B6D6-78F5F4A4A5D1}" dt="2022-09-07T10:29:22.522" v="0" actId="47"/>
        <pc:sldMkLst>
          <pc:docMk/>
          <pc:sldMk cId="343171225" sldId="257"/>
        </pc:sldMkLst>
      </pc:sldChg>
      <pc:sldChg chg="del">
        <pc:chgData name="Arild Torvund Olsen" userId="3423d729-1e8d-4c10-9ef2-90385d563038" providerId="ADAL" clId="{D7280B79-46E6-476F-B6D6-78F5F4A4A5D1}" dt="2022-09-07T10:29:22.522" v="0" actId="47"/>
        <pc:sldMkLst>
          <pc:docMk/>
          <pc:sldMk cId="2556172477" sldId="258"/>
        </pc:sldMkLst>
      </pc:sldChg>
      <pc:sldChg chg="del">
        <pc:chgData name="Arild Torvund Olsen" userId="3423d729-1e8d-4c10-9ef2-90385d563038" providerId="ADAL" clId="{D7280B79-46E6-476F-B6D6-78F5F4A4A5D1}" dt="2022-09-07T10:29:22.522" v="0" actId="47"/>
        <pc:sldMkLst>
          <pc:docMk/>
          <pc:sldMk cId="4029728279" sldId="262"/>
        </pc:sldMkLst>
      </pc:sldChg>
      <pc:sldChg chg="modSp mod">
        <pc:chgData name="Arild Torvund Olsen" userId="3423d729-1e8d-4c10-9ef2-90385d563038" providerId="ADAL" clId="{D7280B79-46E6-476F-B6D6-78F5F4A4A5D1}" dt="2022-09-07T12:31:24.475" v="1" actId="20577"/>
        <pc:sldMkLst>
          <pc:docMk/>
          <pc:sldMk cId="3763804561" sldId="265"/>
        </pc:sldMkLst>
        <pc:spChg chg="mod">
          <ac:chgData name="Arild Torvund Olsen" userId="3423d729-1e8d-4c10-9ef2-90385d563038" providerId="ADAL" clId="{D7280B79-46E6-476F-B6D6-78F5F4A4A5D1}" dt="2022-09-07T12:31:24.475" v="1" actId="20577"/>
          <ac:spMkLst>
            <pc:docMk/>
            <pc:sldMk cId="3763804561" sldId="265"/>
            <ac:spMk id="2" creationId="{E1251BE1-44C2-4EE0-95E3-31FCCA657D63}"/>
          </ac:spMkLst>
        </pc:spChg>
      </pc:sldChg>
      <pc:sldChg chg="del">
        <pc:chgData name="Arild Torvund Olsen" userId="3423d729-1e8d-4c10-9ef2-90385d563038" providerId="ADAL" clId="{D7280B79-46E6-476F-B6D6-78F5F4A4A5D1}" dt="2022-09-09T12:48:30.629" v="2" actId="2696"/>
        <pc:sldMkLst>
          <pc:docMk/>
          <pc:sldMk cId="3916188251" sldId="267"/>
        </pc:sldMkLst>
      </pc:sldChg>
      <pc:sldChg chg="del">
        <pc:chgData name="Arild Torvund Olsen" userId="3423d729-1e8d-4c10-9ef2-90385d563038" providerId="ADAL" clId="{D7280B79-46E6-476F-B6D6-78F5F4A4A5D1}" dt="2022-09-07T10:29:22.522" v="0" actId="47"/>
        <pc:sldMkLst>
          <pc:docMk/>
          <pc:sldMk cId="2445045505" sldId="269"/>
        </pc:sldMkLst>
      </pc:sldChg>
      <pc:sldChg chg="del">
        <pc:chgData name="Arild Torvund Olsen" userId="3423d729-1e8d-4c10-9ef2-90385d563038" providerId="ADAL" clId="{D7280B79-46E6-476F-B6D6-78F5F4A4A5D1}" dt="2022-09-07T10:29:22.522" v="0" actId="47"/>
        <pc:sldMkLst>
          <pc:docMk/>
          <pc:sldMk cId="4251940174"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b-NO"/>
              <a:t>Klikk for å redigere tittelstil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b-NO"/>
              <a:t>Klikk for å redigere tittelstil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48A87A34-81AB-432B-8DAE-1953F412C126}" type="datetimeFigureOut">
              <a:rPr lang="en-US" dirty="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b-NO"/>
              <a:t>Klikk for å redigere tittelstil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447191" y="2824269"/>
            <a:ext cx="4645152" cy="26444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412362" y="2821491"/>
            <a:ext cx="4645152" cy="263737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b-NO"/>
              <a:t>Klikk for å redigere tittelstil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9/9/2022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9/9/2022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nynorsk.no/ungt-sprakengasje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malungdom.n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72714C-8FEE-4D80-8DC6-9F340F02037B}"/>
              </a:ext>
            </a:extLst>
          </p:cNvPr>
          <p:cNvSpPr>
            <a:spLocks noGrp="1"/>
          </p:cNvSpPr>
          <p:nvPr>
            <p:ph type="ctrTitle"/>
          </p:nvPr>
        </p:nvSpPr>
        <p:spPr/>
        <p:txBody>
          <a:bodyPr/>
          <a:lstStyle/>
          <a:p>
            <a:r>
              <a:rPr lang="nb-NO" dirty="0"/>
              <a:t>Ungt språkengasjement</a:t>
            </a:r>
          </a:p>
        </p:txBody>
      </p:sp>
      <p:sp>
        <p:nvSpPr>
          <p:cNvPr id="3" name="Undertittel 2">
            <a:extLst>
              <a:ext uri="{FF2B5EF4-FFF2-40B4-BE49-F238E27FC236}">
                <a16:creationId xmlns:a16="http://schemas.microsoft.com/office/drawing/2014/main" id="{57C8EF0B-555E-4BFD-8500-88A660F5A937}"/>
              </a:ext>
            </a:extLst>
          </p:cNvPr>
          <p:cNvSpPr>
            <a:spLocks noGrp="1"/>
          </p:cNvSpPr>
          <p:nvPr>
            <p:ph type="subTitle" idx="1"/>
          </p:nvPr>
        </p:nvSpPr>
        <p:spPr/>
        <p:txBody>
          <a:bodyPr/>
          <a:lstStyle/>
          <a:p>
            <a:r>
              <a:rPr lang="nb-NO" dirty="0"/>
              <a:t>Ei digital utstilling </a:t>
            </a:r>
          </a:p>
        </p:txBody>
      </p:sp>
    </p:spTree>
    <p:extLst>
      <p:ext uri="{BB962C8B-B14F-4D97-AF65-F5344CB8AC3E}">
        <p14:creationId xmlns:p14="http://schemas.microsoft.com/office/powerpoint/2010/main" val="366651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lasshaldar for innhald 3">
            <a:extLst>
              <a:ext uri="{FF2B5EF4-FFF2-40B4-BE49-F238E27FC236}">
                <a16:creationId xmlns:a16="http://schemas.microsoft.com/office/drawing/2014/main" id="{F08E40F2-ABDF-417C-8E02-2EF9ADC7A82B}"/>
              </a:ext>
            </a:extLst>
          </p:cNvPr>
          <p:cNvPicPr>
            <a:picLocks noGrp="1" noChangeAspect="1"/>
          </p:cNvPicPr>
          <p:nvPr>
            <p:ph idx="4294967295"/>
          </p:nvPr>
        </p:nvPicPr>
        <p:blipFill rotWithShape="1">
          <a:blip r:embed="rId2"/>
          <a:srcRect b="11833"/>
          <a:stretch/>
        </p:blipFill>
        <p:spPr>
          <a:xfrm>
            <a:off x="0" y="0"/>
            <a:ext cx="12192000" cy="6858000"/>
          </a:xfrm>
          <a:prstGeom prst="rect">
            <a:avLst/>
          </a:prstGeom>
        </p:spPr>
      </p:pic>
    </p:spTree>
    <p:extLst>
      <p:ext uri="{BB962C8B-B14F-4D97-AF65-F5344CB8AC3E}">
        <p14:creationId xmlns:p14="http://schemas.microsoft.com/office/powerpoint/2010/main" val="149025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BA600EE-AA34-4A67-8F9E-B0D3D20980D1}"/>
              </a:ext>
            </a:extLst>
          </p:cNvPr>
          <p:cNvSpPr>
            <a:spLocks noGrp="1"/>
          </p:cNvSpPr>
          <p:nvPr>
            <p:ph type="title"/>
          </p:nvPr>
        </p:nvSpPr>
        <p:spPr/>
        <p:txBody>
          <a:bodyPr/>
          <a:lstStyle/>
          <a:p>
            <a:r>
              <a:rPr lang="nb-NO" dirty="0"/>
              <a:t>Om utstillinga</a:t>
            </a:r>
            <a:endParaRPr lang="nn-NO" dirty="0"/>
          </a:p>
        </p:txBody>
      </p:sp>
      <p:sp>
        <p:nvSpPr>
          <p:cNvPr id="3" name="Plasshaldar for innhald 2">
            <a:extLst>
              <a:ext uri="{FF2B5EF4-FFF2-40B4-BE49-F238E27FC236}">
                <a16:creationId xmlns:a16="http://schemas.microsoft.com/office/drawing/2014/main" id="{DDE33E7D-FE6D-46A2-B15B-35682F7145CF}"/>
              </a:ext>
            </a:extLst>
          </p:cNvPr>
          <p:cNvSpPr>
            <a:spLocks noGrp="1"/>
          </p:cNvSpPr>
          <p:nvPr>
            <p:ph idx="1"/>
          </p:nvPr>
        </p:nvSpPr>
        <p:spPr/>
        <p:txBody>
          <a:bodyPr/>
          <a:lstStyle/>
          <a:p>
            <a:r>
              <a:rPr lang="nn-NO" dirty="0"/>
              <a:t>Nynorsk kultursentrum har laga ei digital utstilling som dei har kalla Ungt språkengasjement.</a:t>
            </a:r>
          </a:p>
          <a:p>
            <a:r>
              <a:rPr lang="nn-NO" dirty="0"/>
              <a:t>Utstillinga er bygd på den 60-årige historia til Norsk Målungdom, og gir oss eit innblikk i kva saker og stridsspørsmål dei har vore opptekne av gjennom seks tiår.</a:t>
            </a:r>
          </a:p>
          <a:p>
            <a:r>
              <a:rPr lang="nn-NO" dirty="0"/>
              <a:t>Her kan dokker gjere dokker kjente med utstillinga! </a:t>
            </a:r>
            <a:r>
              <a:rPr lang="nn-NO" dirty="0">
                <a:hlinkClick r:id="rId2"/>
              </a:rPr>
              <a:t>https://www.nynorsk.no/ungt-sprakengasjement/</a:t>
            </a:r>
            <a:r>
              <a:rPr lang="nn-NO" dirty="0"/>
              <a:t> </a:t>
            </a:r>
          </a:p>
        </p:txBody>
      </p:sp>
    </p:spTree>
    <p:extLst>
      <p:ext uri="{BB962C8B-B14F-4D97-AF65-F5344CB8AC3E}">
        <p14:creationId xmlns:p14="http://schemas.microsoft.com/office/powerpoint/2010/main" val="3789825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ete 3">
            <a:extLst>
              <a:ext uri="{FF2B5EF4-FFF2-40B4-BE49-F238E27FC236}">
                <a16:creationId xmlns:a16="http://schemas.microsoft.com/office/drawing/2014/main" id="{718B6359-FBFD-4D46-B4DB-FF8B8F4A39BF}"/>
              </a:ext>
            </a:extLst>
          </p:cNvPr>
          <p:cNvPicPr>
            <a:picLocks noChangeAspect="1"/>
          </p:cNvPicPr>
          <p:nvPr/>
        </p:nvPicPr>
        <p:blipFill rotWithShape="1">
          <a:blip r:embed="rId2"/>
          <a:srcRect t="2042" b="14335"/>
          <a:stretch/>
        </p:blipFill>
        <p:spPr>
          <a:xfrm>
            <a:off x="0" y="0"/>
            <a:ext cx="12192000" cy="6858000"/>
          </a:xfrm>
          <a:prstGeom prst="rect">
            <a:avLst/>
          </a:prstGeom>
        </p:spPr>
      </p:pic>
    </p:spTree>
    <p:extLst>
      <p:ext uri="{BB962C8B-B14F-4D97-AF65-F5344CB8AC3E}">
        <p14:creationId xmlns:p14="http://schemas.microsoft.com/office/powerpoint/2010/main" val="90104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6BC101-4422-4FE3-87F4-737C111F1ADC}"/>
              </a:ext>
            </a:extLst>
          </p:cNvPr>
          <p:cNvSpPr>
            <a:spLocks noGrp="1"/>
          </p:cNvSpPr>
          <p:nvPr>
            <p:ph type="title"/>
          </p:nvPr>
        </p:nvSpPr>
        <p:spPr/>
        <p:txBody>
          <a:bodyPr>
            <a:normAutofit fontScale="90000"/>
          </a:bodyPr>
          <a:lstStyle/>
          <a:p>
            <a:r>
              <a:rPr lang="nn-NO" dirty="0"/>
              <a:t>Kvifor og korleis engasjerer ungdommar seg i språkspørsmål?</a:t>
            </a:r>
            <a:br>
              <a:rPr lang="nn-NO" dirty="0"/>
            </a:br>
            <a:endParaRPr lang="nn-NO" dirty="0"/>
          </a:p>
        </p:txBody>
      </p:sp>
      <p:sp>
        <p:nvSpPr>
          <p:cNvPr id="3" name="Plassholder for innhold 2">
            <a:extLst>
              <a:ext uri="{FF2B5EF4-FFF2-40B4-BE49-F238E27FC236}">
                <a16:creationId xmlns:a16="http://schemas.microsoft.com/office/drawing/2014/main" id="{228A0005-E58E-43B0-BF5F-A9A8E359A435}"/>
              </a:ext>
            </a:extLst>
          </p:cNvPr>
          <p:cNvSpPr>
            <a:spLocks noGrp="1"/>
          </p:cNvSpPr>
          <p:nvPr>
            <p:ph idx="1"/>
          </p:nvPr>
        </p:nvSpPr>
        <p:spPr/>
        <p:txBody>
          <a:bodyPr>
            <a:normAutofit fontScale="92500" lnSpcReduction="10000"/>
          </a:bodyPr>
          <a:lstStyle/>
          <a:p>
            <a:r>
              <a:rPr lang="nn-NO" dirty="0"/>
              <a:t>Norsk Målungdom var 60 år i 2021 </a:t>
            </a:r>
          </a:p>
          <a:p>
            <a:r>
              <a:rPr lang="nn-NO" dirty="0"/>
              <a:t>Nettutstillinga viser noko av historia til Norsk Målungdom, kva dei har engasjert seg i og demonstrert for. I utstillinga får du sjå aviser dei har gitt ut, flygeblad og klistremerke, og kva saker dei har kjempa for i ulike tiår. </a:t>
            </a:r>
          </a:p>
          <a:p>
            <a:r>
              <a:rPr lang="nn-NO" dirty="0"/>
              <a:t>Kampen for nynorske læremiddel har stått sentralt i arbeidet deira, og i denne ressursen vil denne kampen stå i sentrum. I 2021 var det demonstrasjonar over heile landet med krav om at dei nynorske læremidla skal ligge føre til same tid og til same pris. Liknande demonstrasjonar var det også for femti år sidan, den første ved Øystese gymnas i 1972.</a:t>
            </a:r>
          </a:p>
          <a:p>
            <a:r>
              <a:rPr lang="nn-NO" dirty="0"/>
              <a:t>Meir om Norsk Målungdom: </a:t>
            </a:r>
            <a:r>
              <a:rPr lang="nn-NO" dirty="0">
                <a:hlinkClick r:id="rId2"/>
              </a:rPr>
              <a:t>https://malungdom.no/</a:t>
            </a:r>
            <a:r>
              <a:rPr lang="nn-NO" dirty="0"/>
              <a:t> </a:t>
            </a:r>
          </a:p>
        </p:txBody>
      </p:sp>
    </p:spTree>
    <p:extLst>
      <p:ext uri="{BB962C8B-B14F-4D97-AF65-F5344CB8AC3E}">
        <p14:creationId xmlns:p14="http://schemas.microsoft.com/office/powerpoint/2010/main" val="385186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251BE1-44C2-4EE0-95E3-31FCCA657D63}"/>
              </a:ext>
            </a:extLst>
          </p:cNvPr>
          <p:cNvSpPr>
            <a:spLocks noGrp="1"/>
          </p:cNvSpPr>
          <p:nvPr>
            <p:ph type="title"/>
          </p:nvPr>
        </p:nvSpPr>
        <p:spPr/>
        <p:txBody>
          <a:bodyPr/>
          <a:lstStyle/>
          <a:p>
            <a:r>
              <a:rPr lang="nn-NO" dirty="0"/>
              <a:t>Oppgåver til språkhistoria</a:t>
            </a:r>
          </a:p>
        </p:txBody>
      </p:sp>
      <p:sp>
        <p:nvSpPr>
          <p:cNvPr id="3" name="Plasshaldar for innhald 2">
            <a:extLst>
              <a:ext uri="{FF2B5EF4-FFF2-40B4-BE49-F238E27FC236}">
                <a16:creationId xmlns:a16="http://schemas.microsoft.com/office/drawing/2014/main" id="{265E0129-BF12-4629-97CC-EE2A7717BA32}"/>
              </a:ext>
            </a:extLst>
          </p:cNvPr>
          <p:cNvSpPr>
            <a:spLocks noGrp="1"/>
          </p:cNvSpPr>
          <p:nvPr>
            <p:ph idx="1"/>
          </p:nvPr>
        </p:nvSpPr>
        <p:spPr/>
        <p:txBody>
          <a:bodyPr/>
          <a:lstStyle/>
          <a:p>
            <a:r>
              <a:rPr lang="nn-NO" dirty="0"/>
              <a:t>Gå inn på den digitale utstillinga og prøv om du/dokker kan finne ut korleis Norsk Målungdom har jobba med problemstillinga rundt nynorske læremiddel gjennom ulike tiår. </a:t>
            </a:r>
          </a:p>
          <a:p>
            <a:r>
              <a:rPr lang="nn-NO" dirty="0"/>
              <a:t>Kva har Norsk Målungdom meint har vore utfordringar, og korleis har dei argumentert for synet sitt? Skriv ned nokre stikkord for kvart tiår.</a:t>
            </a:r>
          </a:p>
          <a:p>
            <a:r>
              <a:rPr lang="nn-NO" dirty="0"/>
              <a:t>Norsk Målungdom meiner retten til nynorske læremiddel aldri har blitt skikkeleg innført. Diskuter grunnar til at det er vanskeleg å innfri desse rettane. Diskuter også kvifor desse rettane har vore ei viktig kampsak for NMU.</a:t>
            </a:r>
          </a:p>
        </p:txBody>
      </p:sp>
    </p:spTree>
    <p:extLst>
      <p:ext uri="{BB962C8B-B14F-4D97-AF65-F5344CB8AC3E}">
        <p14:creationId xmlns:p14="http://schemas.microsoft.com/office/powerpoint/2010/main" val="3763804561"/>
      </p:ext>
    </p:extLst>
  </p:cSld>
  <p:clrMapOvr>
    <a:masterClrMapping/>
  </p:clrMapOvr>
</p:sld>
</file>

<file path=ppt/theme/theme1.xml><?xml version="1.0" encoding="utf-8"?>
<a:theme xmlns:a="http://schemas.openxmlformats.org/drawingml/2006/main" name="Galleri">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Metadata/LabelInfo.xml><?xml version="1.0" encoding="utf-8"?>
<clbl:labelList xmlns:clbl="http://schemas.microsoft.com/office/2020/mipLabelMetadata">
  <clbl:label id="{a2b04c98-3e8b-47a3-97e1-376b9a0197ee}" enabled="0" method="" siteId="{a2b04c98-3e8b-47a3-97e1-376b9a0197ee}" removed="1"/>
</clbl:labelList>
</file>

<file path=docProps/app.xml><?xml version="1.0" encoding="utf-8"?>
<Properties xmlns="http://schemas.openxmlformats.org/officeDocument/2006/extended-properties" xmlns:vt="http://schemas.openxmlformats.org/officeDocument/2006/docPropsVTypes">
  <Template>TM10001114[[fn=Galleri]]</Template>
  <TotalTime>1401</TotalTime>
  <Words>305</Words>
  <Application>Microsoft Office PowerPoint</Application>
  <PresentationFormat>Breiskjerm</PresentationFormat>
  <Paragraphs>15</Paragraphs>
  <Slides>6</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Lysbilettitlar</vt:lpstr>
      </vt:variant>
      <vt:variant>
        <vt:i4>6</vt:i4>
      </vt:variant>
    </vt:vector>
  </HeadingPairs>
  <TitlesOfParts>
    <vt:vector size="9" baseType="lpstr">
      <vt:lpstr>Arial</vt:lpstr>
      <vt:lpstr>Gill Sans MT</vt:lpstr>
      <vt:lpstr>Galleri</vt:lpstr>
      <vt:lpstr>Ungt språkengasjement</vt:lpstr>
      <vt:lpstr>PowerPoint-presentasjon</vt:lpstr>
      <vt:lpstr>Om utstillinga</vt:lpstr>
      <vt:lpstr>PowerPoint-presentasjon</vt:lpstr>
      <vt:lpstr>Kvifor og korleis engasjerer ungdommar seg i språkspørsmål? </vt:lpstr>
      <vt:lpstr>Oppgåver til språkhistoria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Ungt språkengasjement</dc:title>
  <dc:creator>Reidun Kydland</dc:creator>
  <cp:lastModifiedBy>Arild Torvund Olsen</cp:lastModifiedBy>
  <cp:revision>45</cp:revision>
  <dcterms:created xsi:type="dcterms:W3CDTF">2022-02-01T10:03:31Z</dcterms:created>
  <dcterms:modified xsi:type="dcterms:W3CDTF">2022-09-09T12:48:41Z</dcterms:modified>
</cp:coreProperties>
</file>