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D6538-7952-4938-BCC2-C75C5F30D4F7}" v="1" dt="2024-10-31T13:31:54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3D26E5-39EB-5208-F04D-B430FE1DF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5519715-CC54-2AD1-58F7-A943A852E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C113D41F-4E11-FBB6-710E-D87024EBE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2255-73B5-44F2-A7C4-FBB576B24478}" type="datetimeFigureOut">
              <a:rPr lang="nn-NO" smtClean="0"/>
              <a:t>31.10.2024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AE737D8E-F31A-E653-F223-1CC8B5568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2D2EB5F6-BC90-2A58-820D-FF816ABA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6FC8-0436-450B-98AE-95AA62D9FE1E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356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C249C0-D236-EEED-B1F8-295E2AE7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>
            <a:extLst>
              <a:ext uri="{FF2B5EF4-FFF2-40B4-BE49-F238E27FC236}">
                <a16:creationId xmlns:a16="http://schemas.microsoft.com/office/drawing/2014/main" id="{1E57696A-5ECB-DD5F-0B98-F41F63A70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4F3C26A8-9572-67FD-1D90-194B3F013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2255-73B5-44F2-A7C4-FBB576B24478}" type="datetimeFigureOut">
              <a:rPr lang="nn-NO" smtClean="0"/>
              <a:t>31.10.2024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C452075E-CEAB-1BCF-5A97-668CABC1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054E4D95-68AA-BBD8-5DCF-914919514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6FC8-0436-450B-98AE-95AA62D9FE1E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2359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95FDD88-F2E4-7106-444E-9031CC191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>
            <a:extLst>
              <a:ext uri="{FF2B5EF4-FFF2-40B4-BE49-F238E27FC236}">
                <a16:creationId xmlns:a16="http://schemas.microsoft.com/office/drawing/2014/main" id="{9F77EC1D-382B-F86D-2B6E-D4A463600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AD9648C7-3905-ED05-B70A-CE2C3054F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2255-73B5-44F2-A7C4-FBB576B24478}" type="datetimeFigureOut">
              <a:rPr lang="nn-NO" smtClean="0"/>
              <a:t>31.10.2024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B691185D-CEB0-FBD0-2747-B23507CC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1F34D64E-57F1-AECE-3EB8-0BF2EAB2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6FC8-0436-450B-98AE-95AA62D9FE1E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3644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6249EA-1344-F033-E5FF-A1AE99622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13DD33B9-239D-A2D6-C429-69B8B2159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00B3918C-A4BC-F073-3B79-476E1DC6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2255-73B5-44F2-A7C4-FBB576B24478}" type="datetimeFigureOut">
              <a:rPr lang="nn-NO" smtClean="0"/>
              <a:t>31.10.2024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9CE8630A-A48C-889A-9237-A262A100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3C0AC8E8-8365-CF15-56D8-D354610D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6FC8-0436-450B-98AE-95AA62D9FE1E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7400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546502-B077-8CC0-D1B0-AA14435B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2D92BF9A-C4D9-F53F-D5C5-678735C56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F8F273EF-41A6-360B-4987-2E124C445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2255-73B5-44F2-A7C4-FBB576B24478}" type="datetimeFigureOut">
              <a:rPr lang="nn-NO" smtClean="0"/>
              <a:t>31.10.2024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3D375D19-B969-3B9F-0372-13C75E81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7E488C6F-5C5C-3C6C-B362-E3EC75E8D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6FC8-0436-450B-98AE-95AA62D9FE1E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4379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A18D9C-3507-9220-3B9D-E817F852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C696C4D1-58C2-378E-36EF-3447F26B4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innhald 3">
            <a:extLst>
              <a:ext uri="{FF2B5EF4-FFF2-40B4-BE49-F238E27FC236}">
                <a16:creationId xmlns:a16="http://schemas.microsoft.com/office/drawing/2014/main" id="{B509D3AE-C511-79C1-EBF8-D027608F5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dato 4">
            <a:extLst>
              <a:ext uri="{FF2B5EF4-FFF2-40B4-BE49-F238E27FC236}">
                <a16:creationId xmlns:a16="http://schemas.microsoft.com/office/drawing/2014/main" id="{EEB1D005-18CC-ADF3-833B-8F7CCC046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2255-73B5-44F2-A7C4-FBB576B24478}" type="datetimeFigureOut">
              <a:rPr lang="nn-NO" smtClean="0"/>
              <a:t>31.10.2024</a:t>
            </a:fld>
            <a:endParaRPr lang="nn-NO"/>
          </a:p>
        </p:txBody>
      </p:sp>
      <p:sp>
        <p:nvSpPr>
          <p:cNvPr id="6" name="Plasshaldar for botntekst 5">
            <a:extLst>
              <a:ext uri="{FF2B5EF4-FFF2-40B4-BE49-F238E27FC236}">
                <a16:creationId xmlns:a16="http://schemas.microsoft.com/office/drawing/2014/main" id="{C9DCA0A7-5952-68C2-EAD9-7F01311B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>
            <a:extLst>
              <a:ext uri="{FF2B5EF4-FFF2-40B4-BE49-F238E27FC236}">
                <a16:creationId xmlns:a16="http://schemas.microsoft.com/office/drawing/2014/main" id="{13F75C67-347D-4767-8D23-B236FB38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6FC8-0436-450B-98AE-95AA62D9FE1E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3446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601517-9A0C-C5A0-62BF-030385FC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849B6217-F64D-7ADE-AF1D-0B027C500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4" name="Plasshaldar for innhald 3">
            <a:extLst>
              <a:ext uri="{FF2B5EF4-FFF2-40B4-BE49-F238E27FC236}">
                <a16:creationId xmlns:a16="http://schemas.microsoft.com/office/drawing/2014/main" id="{EF9D1FEF-5D4D-A962-1194-D855DCFAF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tekst 4">
            <a:extLst>
              <a:ext uri="{FF2B5EF4-FFF2-40B4-BE49-F238E27FC236}">
                <a16:creationId xmlns:a16="http://schemas.microsoft.com/office/drawing/2014/main" id="{E7E93047-BFA8-629D-66A1-64C4297BF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6" name="Plasshaldar for innhald 5">
            <a:extLst>
              <a:ext uri="{FF2B5EF4-FFF2-40B4-BE49-F238E27FC236}">
                <a16:creationId xmlns:a16="http://schemas.microsoft.com/office/drawing/2014/main" id="{7F8E1FE8-E4E1-1585-A2DF-9A68CA441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7" name="Plasshaldar for dato 6">
            <a:extLst>
              <a:ext uri="{FF2B5EF4-FFF2-40B4-BE49-F238E27FC236}">
                <a16:creationId xmlns:a16="http://schemas.microsoft.com/office/drawing/2014/main" id="{587B15A0-241F-5F56-587E-4B4E9CF53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2255-73B5-44F2-A7C4-FBB576B24478}" type="datetimeFigureOut">
              <a:rPr lang="nn-NO" smtClean="0"/>
              <a:t>31.10.2024</a:t>
            </a:fld>
            <a:endParaRPr lang="nn-NO"/>
          </a:p>
        </p:txBody>
      </p:sp>
      <p:sp>
        <p:nvSpPr>
          <p:cNvPr id="8" name="Plasshaldar for botntekst 7">
            <a:extLst>
              <a:ext uri="{FF2B5EF4-FFF2-40B4-BE49-F238E27FC236}">
                <a16:creationId xmlns:a16="http://schemas.microsoft.com/office/drawing/2014/main" id="{D9F92DDC-A305-66B1-40FC-0A010B37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aldar for lysbiletnummer 8">
            <a:extLst>
              <a:ext uri="{FF2B5EF4-FFF2-40B4-BE49-F238E27FC236}">
                <a16:creationId xmlns:a16="http://schemas.microsoft.com/office/drawing/2014/main" id="{35782F25-B0A1-7FAE-BE81-84738D62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6FC8-0436-450B-98AE-95AA62D9FE1E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1558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D85CD-DB77-5977-9646-FC2447A5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dato 2">
            <a:extLst>
              <a:ext uri="{FF2B5EF4-FFF2-40B4-BE49-F238E27FC236}">
                <a16:creationId xmlns:a16="http://schemas.microsoft.com/office/drawing/2014/main" id="{1ECE0653-1FCA-81B9-5301-5C6440B5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2255-73B5-44F2-A7C4-FBB576B24478}" type="datetimeFigureOut">
              <a:rPr lang="nn-NO" smtClean="0"/>
              <a:t>31.10.2024</a:t>
            </a:fld>
            <a:endParaRPr lang="nn-NO"/>
          </a:p>
        </p:txBody>
      </p:sp>
      <p:sp>
        <p:nvSpPr>
          <p:cNvPr id="4" name="Plasshaldar for botntekst 3">
            <a:extLst>
              <a:ext uri="{FF2B5EF4-FFF2-40B4-BE49-F238E27FC236}">
                <a16:creationId xmlns:a16="http://schemas.microsoft.com/office/drawing/2014/main" id="{492367B4-2AF7-47F2-9DD3-6A4ED200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aldar for lysbiletnummer 4">
            <a:extLst>
              <a:ext uri="{FF2B5EF4-FFF2-40B4-BE49-F238E27FC236}">
                <a16:creationId xmlns:a16="http://schemas.microsoft.com/office/drawing/2014/main" id="{A3A01DB8-BD0D-77D3-02A3-D06DBA3D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6FC8-0436-450B-98AE-95AA62D9FE1E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173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>
            <a:extLst>
              <a:ext uri="{FF2B5EF4-FFF2-40B4-BE49-F238E27FC236}">
                <a16:creationId xmlns:a16="http://schemas.microsoft.com/office/drawing/2014/main" id="{16889911-6CEC-FAE3-77A1-C61F374A3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2255-73B5-44F2-A7C4-FBB576B24478}" type="datetimeFigureOut">
              <a:rPr lang="nn-NO" smtClean="0"/>
              <a:t>31.10.2024</a:t>
            </a:fld>
            <a:endParaRPr lang="nn-NO"/>
          </a:p>
        </p:txBody>
      </p:sp>
      <p:sp>
        <p:nvSpPr>
          <p:cNvPr id="3" name="Plasshaldar for botntekst 2">
            <a:extLst>
              <a:ext uri="{FF2B5EF4-FFF2-40B4-BE49-F238E27FC236}">
                <a16:creationId xmlns:a16="http://schemas.microsoft.com/office/drawing/2014/main" id="{494C89FB-1925-2556-2531-A40EDE77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aldar for lysbiletnummer 3">
            <a:extLst>
              <a:ext uri="{FF2B5EF4-FFF2-40B4-BE49-F238E27FC236}">
                <a16:creationId xmlns:a16="http://schemas.microsoft.com/office/drawing/2014/main" id="{3966203C-D1DD-F18D-0160-41892E908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6FC8-0436-450B-98AE-95AA62D9FE1E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3313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F19123-E23F-7BF0-5B33-205ACB85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B51E4613-B2D6-F3C1-CFA3-F387E0A3F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0A5CFE6F-1BBB-73DB-7C33-5A33AE6C6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5" name="Plasshaldar for dato 4">
            <a:extLst>
              <a:ext uri="{FF2B5EF4-FFF2-40B4-BE49-F238E27FC236}">
                <a16:creationId xmlns:a16="http://schemas.microsoft.com/office/drawing/2014/main" id="{3085D271-A6F6-D8B4-0ECE-95D09CBC4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2255-73B5-44F2-A7C4-FBB576B24478}" type="datetimeFigureOut">
              <a:rPr lang="nn-NO" smtClean="0"/>
              <a:t>31.10.2024</a:t>
            </a:fld>
            <a:endParaRPr lang="nn-NO"/>
          </a:p>
        </p:txBody>
      </p:sp>
      <p:sp>
        <p:nvSpPr>
          <p:cNvPr id="6" name="Plasshaldar for botntekst 5">
            <a:extLst>
              <a:ext uri="{FF2B5EF4-FFF2-40B4-BE49-F238E27FC236}">
                <a16:creationId xmlns:a16="http://schemas.microsoft.com/office/drawing/2014/main" id="{46F28DF3-1EDC-A219-FFB3-55B1CB42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>
            <a:extLst>
              <a:ext uri="{FF2B5EF4-FFF2-40B4-BE49-F238E27FC236}">
                <a16:creationId xmlns:a16="http://schemas.microsoft.com/office/drawing/2014/main" id="{F5934C57-4F59-AE0A-608B-C43C5F664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6FC8-0436-450B-98AE-95AA62D9FE1E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5130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47BC86-F7A6-7274-90EF-EF4E398D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bilete 2">
            <a:extLst>
              <a:ext uri="{FF2B5EF4-FFF2-40B4-BE49-F238E27FC236}">
                <a16:creationId xmlns:a16="http://schemas.microsoft.com/office/drawing/2014/main" id="{5F74C9CE-D84D-54C2-4359-EBE4E5DE7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6F800D07-858A-3949-0F71-68A821E3F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5" name="Plasshaldar for dato 4">
            <a:extLst>
              <a:ext uri="{FF2B5EF4-FFF2-40B4-BE49-F238E27FC236}">
                <a16:creationId xmlns:a16="http://schemas.microsoft.com/office/drawing/2014/main" id="{B807B327-1F4F-E028-79C8-6A2548692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2255-73B5-44F2-A7C4-FBB576B24478}" type="datetimeFigureOut">
              <a:rPr lang="nn-NO" smtClean="0"/>
              <a:t>31.10.2024</a:t>
            </a:fld>
            <a:endParaRPr lang="nn-NO"/>
          </a:p>
        </p:txBody>
      </p:sp>
      <p:sp>
        <p:nvSpPr>
          <p:cNvPr id="6" name="Plasshaldar for botntekst 5">
            <a:extLst>
              <a:ext uri="{FF2B5EF4-FFF2-40B4-BE49-F238E27FC236}">
                <a16:creationId xmlns:a16="http://schemas.microsoft.com/office/drawing/2014/main" id="{CA96653D-BA40-019C-E23B-8D692EA8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>
            <a:extLst>
              <a:ext uri="{FF2B5EF4-FFF2-40B4-BE49-F238E27FC236}">
                <a16:creationId xmlns:a16="http://schemas.microsoft.com/office/drawing/2014/main" id="{275D0C12-9A60-EC90-B8C5-4847BEFC7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6FC8-0436-450B-98AE-95AA62D9FE1E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1633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>
            <a:extLst>
              <a:ext uri="{FF2B5EF4-FFF2-40B4-BE49-F238E27FC236}">
                <a16:creationId xmlns:a16="http://schemas.microsoft.com/office/drawing/2014/main" id="{A2891CAA-08F3-326F-DE8D-FE52AFCBF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0762B0EF-0044-B8D9-59A6-D6C85A2DC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4700FBEF-E612-3A9A-59F3-D7FB4FD8F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122255-73B5-44F2-A7C4-FBB576B24478}" type="datetimeFigureOut">
              <a:rPr lang="nn-NO" smtClean="0"/>
              <a:t>31.10.2024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0B4EE624-445C-0F14-9CBE-CE3F1C5B4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756F9DBE-3A03-C18A-2D59-B526B6990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AF6FC8-0436-450B-98AE-95AA62D9FE1E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2570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Bilete 10" descr="Eit bilete som inneheld boksing, idrett, person, mann&#10;&#10;Automatisk generert skildring">
            <a:extLst>
              <a:ext uri="{FF2B5EF4-FFF2-40B4-BE49-F238E27FC236}">
                <a16:creationId xmlns:a16="http://schemas.microsoft.com/office/drawing/2014/main" id="{F030CD88-C480-054E-737C-14877718D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5" name="Bilete 4" descr="Eit bilete som inneheld kleshengar, utandørs, rack, line&#10;&#10;Automatisk generert skildring">
            <a:extLst>
              <a:ext uri="{FF2B5EF4-FFF2-40B4-BE49-F238E27FC236}">
                <a16:creationId xmlns:a16="http://schemas.microsoft.com/office/drawing/2014/main" id="{13F28B17-39A1-C5FA-7F6E-F8613F6D98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3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9" name="Bilete 8" descr="Eit bilete som inneheld verktøy, pensel, innandørs&#10;&#10;Automatisk generert skildring">
            <a:extLst>
              <a:ext uri="{FF2B5EF4-FFF2-40B4-BE49-F238E27FC236}">
                <a16:creationId xmlns:a16="http://schemas.microsoft.com/office/drawing/2014/main" id="{B9C4B645-56ED-6253-6E92-1621992A8A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13" name="Bilete 12" descr="Eit bilete som inneheld utandørs, himmel, bakken, sky&#10;&#10;Automatisk generert skildring">
            <a:extLst>
              <a:ext uri="{FF2B5EF4-FFF2-40B4-BE49-F238E27FC236}">
                <a16:creationId xmlns:a16="http://schemas.microsoft.com/office/drawing/2014/main" id="{2C35525F-06F2-EDEF-E05A-7071D33B5E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6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15" name="Bilete 14" descr="Eit bilete som inneheld klede, rustning&#10;&#10;Automatisk generert skildring">
            <a:extLst>
              <a:ext uri="{FF2B5EF4-FFF2-40B4-BE49-F238E27FC236}">
                <a16:creationId xmlns:a16="http://schemas.microsoft.com/office/drawing/2014/main" id="{8908E6AF-735D-C726-382D-301BE5B8BF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7" name="Bilete 6" descr="Eit bilete som inneheld person, klede, blå, innandørs&#10;&#10;Automatisk generert skildring">
            <a:extLst>
              <a:ext uri="{FF2B5EF4-FFF2-40B4-BE49-F238E27FC236}">
                <a16:creationId xmlns:a16="http://schemas.microsoft.com/office/drawing/2014/main" id="{4D6AE3C7-AA31-C38D-38F6-CFF5F563DD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34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a2b04c98-3e8b-47a3-97e1-376b9a0197ee}" enabled="0" method="" siteId="{a2b04c98-3e8b-47a3-97e1-376b9a0197e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Breiskjerm</PresentationFormat>
  <Paragraphs>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Arild Torvund Olsen</dc:creator>
  <cp:lastModifiedBy>Arild Torvund Olsen</cp:lastModifiedBy>
  <cp:revision>1</cp:revision>
  <dcterms:created xsi:type="dcterms:W3CDTF">2024-10-31T13:27:46Z</dcterms:created>
  <dcterms:modified xsi:type="dcterms:W3CDTF">2024-10-31T13:31:58Z</dcterms:modified>
</cp:coreProperties>
</file>