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70" r:id="rId9"/>
    <p:sldId id="271" r:id="rId10"/>
    <p:sldId id="274" r:id="rId11"/>
    <p:sldId id="272" r:id="rId12"/>
    <p:sldId id="277" r:id="rId13"/>
    <p:sldId id="260" r:id="rId14"/>
    <p:sldId id="275" r:id="rId15"/>
    <p:sldId id="276" r:id="rId16"/>
    <p:sldId id="261" r:id="rId17"/>
    <p:sldId id="278" r:id="rId18"/>
    <p:sldId id="280" r:id="rId19"/>
    <p:sldId id="262" r:id="rId20"/>
    <p:sldId id="263" r:id="rId21"/>
    <p:sldId id="282" r:id="rId22"/>
    <p:sldId id="281" r:id="rId23"/>
    <p:sldId id="264" r:id="rId24"/>
    <p:sldId id="265" r:id="rId25"/>
    <p:sldId id="284" r:id="rId26"/>
    <p:sldId id="283" r:id="rId27"/>
    <p:sldId id="269" r:id="rId28"/>
  </p:sldIdLst>
  <p:sldSz cx="18288000" cy="10287000"/>
  <p:notesSz cx="6858000" cy="9144000"/>
  <p:embeddedFontLst>
    <p:embeddedFont>
      <p:font typeface="Balsamiq Sans" panose="020B0604020202020204" charset="0"/>
      <p:regular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More Sugar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324"/>
    <a:srgbClr val="FEF3C6"/>
    <a:srgbClr val="768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08CCF-0735-4979-A9B3-986021F40D9E}" v="43" dt="2024-07-11T12:19:26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 Astrid Skåre Langnes" userId="S::langnesl@hivolda.no::2e763b5f-1e47-432a-a3db-297d2abf056e" providerId="AD" clId="Web-{55D35DF7-2E4B-342C-EB13-AC0CADE85E48}"/>
    <pc:docChg chg="modSld">
      <pc:chgData name="Liv Astrid Skåre Langnes" userId="S::langnesl@hivolda.no::2e763b5f-1e47-432a-a3db-297d2abf056e" providerId="AD" clId="Web-{55D35DF7-2E4B-342C-EB13-AC0CADE85E48}" dt="2024-06-11T08:32:57.115" v="22" actId="1076"/>
      <pc:docMkLst>
        <pc:docMk/>
      </pc:docMkLst>
      <pc:sldChg chg="addSp delSp modSp">
        <pc:chgData name="Liv Astrid Skåre Langnes" userId="S::langnesl@hivolda.no::2e763b5f-1e47-432a-a3db-297d2abf056e" providerId="AD" clId="Web-{55D35DF7-2E4B-342C-EB13-AC0CADE85E48}" dt="2024-06-11T08:32:57.115" v="22" actId="1076"/>
        <pc:sldMkLst>
          <pc:docMk/>
          <pc:sldMk cId="0" sldId="257"/>
        </pc:sldMkLst>
        <pc:spChg chg="mod">
          <ac:chgData name="Liv Astrid Skåre Langnes" userId="S::langnesl@hivolda.no::2e763b5f-1e47-432a-a3db-297d2abf056e" providerId="AD" clId="Web-{55D35DF7-2E4B-342C-EB13-AC0CADE85E48}" dt="2024-06-11T08:32:25.708" v="15" actId="20577"/>
          <ac:spMkLst>
            <pc:docMk/>
            <pc:sldMk cId="0" sldId="257"/>
            <ac:spMk id="14" creationId="{00000000-0000-0000-0000-000000000000}"/>
          </ac:spMkLst>
        </pc:spChg>
        <pc:spChg chg="add mod">
          <ac:chgData name="Liv Astrid Skåre Langnes" userId="S::langnesl@hivolda.no::2e763b5f-1e47-432a-a3db-297d2abf056e" providerId="AD" clId="Web-{55D35DF7-2E4B-342C-EB13-AC0CADE85E48}" dt="2024-06-11T08:32:57.115" v="22" actId="1076"/>
          <ac:spMkLst>
            <pc:docMk/>
            <pc:sldMk cId="0" sldId="257"/>
            <ac:spMk id="15" creationId="{E311AF78-8BF0-3D60-98C5-97F79576E374}"/>
          </ac:spMkLst>
        </pc:spChg>
        <pc:spChg chg="add del">
          <ac:chgData name="Liv Astrid Skåre Langnes" userId="S::langnesl@hivolda.no::2e763b5f-1e47-432a-a3db-297d2abf056e" providerId="AD" clId="Web-{55D35DF7-2E4B-342C-EB13-AC0CADE85E48}" dt="2024-06-11T08:32:46.255" v="19"/>
          <ac:spMkLst>
            <pc:docMk/>
            <pc:sldMk cId="0" sldId="257"/>
            <ac:spMk id="16" creationId="{05D99FA7-B80D-D1BD-8A7D-D37AB3329DF5}"/>
          </ac:spMkLst>
        </pc:spChg>
        <pc:spChg chg="add del">
          <ac:chgData name="Liv Astrid Skåre Langnes" userId="S::langnesl@hivolda.no::2e763b5f-1e47-432a-a3db-297d2abf056e" providerId="AD" clId="Web-{55D35DF7-2E4B-342C-EB13-AC0CADE85E48}" dt="2024-06-11T08:32:46.333" v="21"/>
          <ac:spMkLst>
            <pc:docMk/>
            <pc:sldMk cId="0" sldId="257"/>
            <ac:spMk id="17" creationId="{4882037A-2F8F-383F-CB93-3DAEDEE94783}"/>
          </ac:spMkLst>
        </pc:spChg>
      </pc:sldChg>
    </pc:docChg>
  </pc:docChgLst>
  <pc:docChgLst>
    <pc:chgData name="Liv Astrid Skåre Langnes" userId="S::langnesl@hivolda.no::2e763b5f-1e47-432a-a3db-297d2abf056e" providerId="AD" clId="Web-{594627D8-8D02-FEEE-10F7-FADDA3D782F6}"/>
    <pc:docChg chg="modSld">
      <pc:chgData name="Liv Astrid Skåre Langnes" userId="S::langnesl@hivolda.no::2e763b5f-1e47-432a-a3db-297d2abf056e" providerId="AD" clId="Web-{594627D8-8D02-FEEE-10F7-FADDA3D782F6}" dt="2024-06-05T11:17:14.804" v="0" actId="1076"/>
      <pc:docMkLst>
        <pc:docMk/>
      </pc:docMkLst>
      <pc:sldChg chg="modSp">
        <pc:chgData name="Liv Astrid Skåre Langnes" userId="S::langnesl@hivolda.no::2e763b5f-1e47-432a-a3db-297d2abf056e" providerId="AD" clId="Web-{594627D8-8D02-FEEE-10F7-FADDA3D782F6}" dt="2024-06-05T11:17:14.804" v="0" actId="1076"/>
        <pc:sldMkLst>
          <pc:docMk/>
          <pc:sldMk cId="0" sldId="263"/>
        </pc:sldMkLst>
        <pc:spChg chg="mod">
          <ac:chgData name="Liv Astrid Skåre Langnes" userId="S::langnesl@hivolda.no::2e763b5f-1e47-432a-a3db-297d2abf056e" providerId="AD" clId="Web-{594627D8-8D02-FEEE-10F7-FADDA3D782F6}" dt="2024-06-05T11:17:14.804" v="0" actId="1076"/>
          <ac:spMkLst>
            <pc:docMk/>
            <pc:sldMk cId="0" sldId="263"/>
            <ac:spMk id="30" creationId="{CDD91914-A626-6919-892E-2B67F0196658}"/>
          </ac:spMkLst>
        </pc:spChg>
      </pc:sldChg>
    </pc:docChg>
  </pc:docChgLst>
  <pc:docChgLst>
    <pc:chgData name="Liv Astrid Skåre Langnes" userId="2e763b5f-1e47-432a-a3db-297d2abf056e" providerId="ADAL" clId="{4A794269-B745-4DC2-A91A-515FFB328AB8}"/>
    <pc:docChg chg="modSld">
      <pc:chgData name="Liv Astrid Skåre Langnes" userId="2e763b5f-1e47-432a-a3db-297d2abf056e" providerId="ADAL" clId="{4A794269-B745-4DC2-A91A-515FFB328AB8}" dt="2024-05-30T08:27:44.764" v="9" actId="20577"/>
      <pc:docMkLst>
        <pc:docMk/>
      </pc:docMkLst>
      <pc:sldChg chg="modSp mod">
        <pc:chgData name="Liv Astrid Skåre Langnes" userId="2e763b5f-1e47-432a-a3db-297d2abf056e" providerId="ADAL" clId="{4A794269-B745-4DC2-A91A-515FFB328AB8}" dt="2024-05-30T08:26:50.607" v="3" actId="20577"/>
        <pc:sldMkLst>
          <pc:docMk/>
          <pc:sldMk cId="0" sldId="263"/>
        </pc:sldMkLst>
        <pc:spChg chg="mod">
          <ac:chgData name="Liv Astrid Skåre Langnes" userId="2e763b5f-1e47-432a-a3db-297d2abf056e" providerId="ADAL" clId="{4A794269-B745-4DC2-A91A-515FFB328AB8}" dt="2024-05-30T08:26:50.607" v="3" actId="20577"/>
          <ac:spMkLst>
            <pc:docMk/>
            <pc:sldMk cId="0" sldId="263"/>
            <ac:spMk id="30" creationId="{CDD91914-A626-6919-892E-2B67F0196658}"/>
          </ac:spMkLst>
        </pc:spChg>
      </pc:sldChg>
      <pc:sldChg chg="modSp mod">
        <pc:chgData name="Liv Astrid Skåre Langnes" userId="2e763b5f-1e47-432a-a3db-297d2abf056e" providerId="ADAL" clId="{4A794269-B745-4DC2-A91A-515FFB328AB8}" dt="2024-05-30T08:27:44.764" v="9" actId="20577"/>
        <pc:sldMkLst>
          <pc:docMk/>
          <pc:sldMk cId="1869197978" sldId="283"/>
        </pc:sldMkLst>
        <pc:spChg chg="mod">
          <ac:chgData name="Liv Astrid Skåre Langnes" userId="2e763b5f-1e47-432a-a3db-297d2abf056e" providerId="ADAL" clId="{4A794269-B745-4DC2-A91A-515FFB328AB8}" dt="2024-05-30T08:27:44.764" v="9" actId="20577"/>
          <ac:spMkLst>
            <pc:docMk/>
            <pc:sldMk cId="1869197978" sldId="283"/>
            <ac:spMk id="9" creationId="{00000000-0000-0000-0000-000000000000}"/>
          </ac:spMkLst>
        </pc:spChg>
      </pc:sldChg>
    </pc:docChg>
  </pc:docChgLst>
  <pc:docChgLst>
    <pc:chgData name="Liv Astrid Skåre Langnes" userId="2e763b5f-1e47-432a-a3db-297d2abf056e" providerId="ADAL" clId="{DDE672CA-6D02-4A3E-8BB7-A8DD403A74C7}"/>
    <pc:docChg chg="undo custSel addSld delSld modSld sldOrd">
      <pc:chgData name="Liv Astrid Skåre Langnes" userId="2e763b5f-1e47-432a-a3db-297d2abf056e" providerId="ADAL" clId="{DDE672CA-6D02-4A3E-8BB7-A8DD403A74C7}" dt="2023-10-26T10:46:53.123" v="5369" actId="1076"/>
      <pc:docMkLst>
        <pc:docMk/>
      </pc:docMkLst>
      <pc:sldChg chg="modSp mod">
        <pc:chgData name="Liv Astrid Skåre Langnes" userId="2e763b5f-1e47-432a-a3db-297d2abf056e" providerId="ADAL" clId="{DDE672CA-6D02-4A3E-8BB7-A8DD403A74C7}" dt="2023-10-06T08:01:26.742" v="0" actId="2711"/>
        <pc:sldMkLst>
          <pc:docMk/>
          <pc:sldMk cId="0" sldId="257"/>
        </pc:sldMkLst>
        <pc:spChg chg="mod">
          <ac:chgData name="Liv Astrid Skåre Langnes" userId="2e763b5f-1e47-432a-a3db-297d2abf056e" providerId="ADAL" clId="{DDE672CA-6D02-4A3E-8BB7-A8DD403A74C7}" dt="2023-10-06T08:01:26.742" v="0" actId="2711"/>
          <ac:spMkLst>
            <pc:docMk/>
            <pc:sldMk cId="0" sldId="257"/>
            <ac:spMk id="14" creationId="{00000000-0000-0000-0000-000000000000}"/>
          </ac:spMkLst>
        </pc:spChg>
      </pc:sldChg>
      <pc:sldChg chg="addSp delSp modSp mod modAnim">
        <pc:chgData name="Liv Astrid Skåre Langnes" userId="2e763b5f-1e47-432a-a3db-297d2abf056e" providerId="ADAL" clId="{DDE672CA-6D02-4A3E-8BB7-A8DD403A74C7}" dt="2023-10-06T08:08:49.998" v="250" actId="14100"/>
        <pc:sldMkLst>
          <pc:docMk/>
          <pc:sldMk cId="0" sldId="258"/>
        </pc:sldMkLst>
        <pc:grpChg chg="del">
          <ac:chgData name="Liv Astrid Skåre Langnes" userId="2e763b5f-1e47-432a-a3db-297d2abf056e" providerId="ADAL" clId="{DDE672CA-6D02-4A3E-8BB7-A8DD403A74C7}" dt="2023-10-06T08:08:36.768" v="248" actId="478"/>
          <ac:grpSpMkLst>
            <pc:docMk/>
            <pc:sldMk cId="0" sldId="258"/>
            <ac:grpSpMk id="2" creationId="{00000000-0000-0000-0000-000000000000}"/>
          </ac:grpSpMkLst>
        </pc:grpChg>
        <pc:picChg chg="add mod">
          <ac:chgData name="Liv Astrid Skåre Langnes" userId="2e763b5f-1e47-432a-a3db-297d2abf056e" providerId="ADAL" clId="{DDE672CA-6D02-4A3E-8BB7-A8DD403A74C7}" dt="2023-10-06T08:08:49.998" v="250" actId="14100"/>
          <ac:picMkLst>
            <pc:docMk/>
            <pc:sldMk cId="0" sldId="258"/>
            <ac:picMk id="5" creationId="{7C7AF193-04D7-7A67-C3EA-8CC1F0F4D65A}"/>
          </ac:picMkLst>
        </pc:picChg>
      </pc:sldChg>
      <pc:sldChg chg="addSp delSp modSp mod">
        <pc:chgData name="Liv Astrid Skåre Langnes" userId="2e763b5f-1e47-432a-a3db-297d2abf056e" providerId="ADAL" clId="{DDE672CA-6D02-4A3E-8BB7-A8DD403A74C7}" dt="2023-10-06T08:06:54.971" v="243" actId="1076"/>
        <pc:sldMkLst>
          <pc:docMk/>
          <pc:sldMk cId="0" sldId="259"/>
        </pc:sldMkLst>
        <pc:spChg chg="mod">
          <ac:chgData name="Liv Astrid Skåre Langnes" userId="2e763b5f-1e47-432a-a3db-297d2abf056e" providerId="ADAL" clId="{DDE672CA-6D02-4A3E-8BB7-A8DD403A74C7}" dt="2023-10-06T08:03:33.422" v="133" actId="21"/>
          <ac:spMkLst>
            <pc:docMk/>
            <pc:sldMk cId="0" sldId="259"/>
            <ac:spMk id="6" creationId="{00000000-0000-0000-0000-000000000000}"/>
          </ac:spMkLst>
        </pc:spChg>
        <pc:spChg chg="del mod">
          <ac:chgData name="Liv Astrid Skåre Langnes" userId="2e763b5f-1e47-432a-a3db-297d2abf056e" providerId="ADAL" clId="{DDE672CA-6D02-4A3E-8BB7-A8DD403A74C7}" dt="2023-10-06T08:04:35.493" v="174" actId="478"/>
          <ac:spMkLst>
            <pc:docMk/>
            <pc:sldMk cId="0" sldId="259"/>
            <ac:spMk id="14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08:01:50.997" v="5" actId="20577"/>
          <ac:spMkLst>
            <pc:docMk/>
            <pc:sldMk cId="0" sldId="259"/>
            <ac:spMk id="17" creationId="{00000000-0000-0000-0000-000000000000}"/>
          </ac:spMkLst>
        </pc:spChg>
        <pc:spChg chg="add del mod topLvl">
          <ac:chgData name="Liv Astrid Skåre Langnes" userId="2e763b5f-1e47-432a-a3db-297d2abf056e" providerId="ADAL" clId="{DDE672CA-6D02-4A3E-8BB7-A8DD403A74C7}" dt="2023-10-06T08:06:21.371" v="238" actId="21"/>
          <ac:spMkLst>
            <pc:docMk/>
            <pc:sldMk cId="0" sldId="259"/>
            <ac:spMk id="19" creationId="{F54D5A40-9824-DABF-EC7A-93CF3D7B3918}"/>
          </ac:spMkLst>
        </pc:spChg>
        <pc:spChg chg="mod topLvl">
          <ac:chgData name="Liv Astrid Skåre Langnes" userId="2e763b5f-1e47-432a-a3db-297d2abf056e" providerId="ADAL" clId="{DDE672CA-6D02-4A3E-8BB7-A8DD403A74C7}" dt="2023-10-06T08:03:58.286" v="170" actId="478"/>
          <ac:spMkLst>
            <pc:docMk/>
            <pc:sldMk cId="0" sldId="259"/>
            <ac:spMk id="20" creationId="{6480E712-2EC4-A2C6-44A9-6277D5A4DC7C}"/>
          </ac:spMkLst>
        </pc:spChg>
        <pc:spChg chg="add mod">
          <ac:chgData name="Liv Astrid Skåre Langnes" userId="2e763b5f-1e47-432a-a3db-297d2abf056e" providerId="ADAL" clId="{DDE672CA-6D02-4A3E-8BB7-A8DD403A74C7}" dt="2023-10-06T08:06:54.971" v="243" actId="1076"/>
          <ac:spMkLst>
            <pc:docMk/>
            <pc:sldMk cId="0" sldId="259"/>
            <ac:spMk id="21" creationId="{2B176294-9CCE-1EC1-4D7B-7E046B1ADDCA}"/>
          </ac:spMkLst>
        </pc:spChg>
        <pc:grpChg chg="mod">
          <ac:chgData name="Liv Astrid Skåre Langnes" userId="2e763b5f-1e47-432a-a3db-297d2abf056e" providerId="ADAL" clId="{DDE672CA-6D02-4A3E-8BB7-A8DD403A74C7}" dt="2023-10-06T08:03:25.038" v="132" actId="14100"/>
          <ac:grpSpMkLst>
            <pc:docMk/>
            <pc:sldMk cId="0" sldId="259"/>
            <ac:grpSpMk id="5" creationId="{00000000-0000-0000-0000-000000000000}"/>
          </ac:grpSpMkLst>
        </pc:grpChg>
        <pc:grpChg chg="del">
          <ac:chgData name="Liv Astrid Skåre Langnes" userId="2e763b5f-1e47-432a-a3db-297d2abf056e" providerId="ADAL" clId="{DDE672CA-6D02-4A3E-8BB7-A8DD403A74C7}" dt="2023-10-06T08:01:57.549" v="6" actId="478"/>
          <ac:grpSpMkLst>
            <pc:docMk/>
            <pc:sldMk cId="0" sldId="259"/>
            <ac:grpSpMk id="15" creationId="{00000000-0000-0000-0000-000000000000}"/>
          </ac:grpSpMkLst>
        </pc:grpChg>
        <pc:grpChg chg="add del mod ord">
          <ac:chgData name="Liv Astrid Skåre Langnes" userId="2e763b5f-1e47-432a-a3db-297d2abf056e" providerId="ADAL" clId="{DDE672CA-6D02-4A3E-8BB7-A8DD403A74C7}" dt="2023-10-06T08:04:30.229" v="173" actId="167"/>
          <ac:grpSpMkLst>
            <pc:docMk/>
            <pc:sldMk cId="0" sldId="259"/>
            <ac:grpSpMk id="18" creationId="{F8A07775-9E20-18A3-C210-1AF5E548FC9B}"/>
          </ac:grpSpMkLst>
        </pc:grpChg>
      </pc:sldChg>
      <pc:sldChg chg="addSp delSp modSp mod">
        <pc:chgData name="Liv Astrid Skåre Langnes" userId="2e763b5f-1e47-432a-a3db-297d2abf056e" providerId="ADAL" clId="{DDE672CA-6D02-4A3E-8BB7-A8DD403A74C7}" dt="2023-10-06T10:24:34.549" v="1089"/>
        <pc:sldMkLst>
          <pc:docMk/>
          <pc:sldMk cId="0" sldId="260"/>
        </pc:sldMkLst>
        <pc:spChg chg="mod">
          <ac:chgData name="Liv Astrid Skåre Langnes" userId="2e763b5f-1e47-432a-a3db-297d2abf056e" providerId="ADAL" clId="{DDE672CA-6D02-4A3E-8BB7-A8DD403A74C7}" dt="2023-10-06T09:26:17.675" v="671" actId="20577"/>
          <ac:spMkLst>
            <pc:docMk/>
            <pc:sldMk cId="0" sldId="260"/>
            <ac:spMk id="6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09:01:17.965" v="642" actId="478"/>
          <ac:spMkLst>
            <pc:docMk/>
            <pc:sldMk cId="0" sldId="260"/>
            <ac:spMk id="26" creationId="{00000000-0000-0000-0000-000000000000}"/>
          </ac:spMkLst>
        </pc:spChg>
        <pc:spChg chg="add del mod">
          <ac:chgData name="Liv Astrid Skåre Langnes" userId="2e763b5f-1e47-432a-a3db-297d2abf056e" providerId="ADAL" clId="{DDE672CA-6D02-4A3E-8BB7-A8DD403A74C7}" dt="2023-10-06T09:26:48.449" v="741" actId="1076"/>
          <ac:spMkLst>
            <pc:docMk/>
            <pc:sldMk cId="0" sldId="260"/>
            <ac:spMk id="27" creationId="{00000000-0000-0000-0000-000000000000}"/>
          </ac:spMkLst>
        </pc:spChg>
        <pc:spChg chg="del mod">
          <ac:chgData name="Liv Astrid Skåre Langnes" userId="2e763b5f-1e47-432a-a3db-297d2abf056e" providerId="ADAL" clId="{DDE672CA-6D02-4A3E-8BB7-A8DD403A74C7}" dt="2023-10-06T09:27:37.125" v="764" actId="478"/>
          <ac:spMkLst>
            <pc:docMk/>
            <pc:sldMk cId="0" sldId="260"/>
            <ac:spMk id="28" creationId="{00000000-0000-0000-0000-000000000000}"/>
          </ac:spMkLst>
        </pc:spChg>
        <pc:spChg chg="del mod">
          <ac:chgData name="Liv Astrid Skåre Langnes" userId="2e763b5f-1e47-432a-a3db-297d2abf056e" providerId="ADAL" clId="{DDE672CA-6D02-4A3E-8BB7-A8DD403A74C7}" dt="2023-10-06T09:27:30.876" v="758"/>
          <ac:spMkLst>
            <pc:docMk/>
            <pc:sldMk cId="0" sldId="260"/>
            <ac:spMk id="29" creationId="{00000000-0000-0000-0000-000000000000}"/>
          </ac:spMkLst>
        </pc:spChg>
        <pc:spChg chg="del mod">
          <ac:chgData name="Liv Astrid Skåre Langnes" userId="2e763b5f-1e47-432a-a3db-297d2abf056e" providerId="ADAL" clId="{DDE672CA-6D02-4A3E-8BB7-A8DD403A74C7}" dt="2023-10-06T09:28:23.651" v="778"/>
          <ac:spMkLst>
            <pc:docMk/>
            <pc:sldMk cId="0" sldId="260"/>
            <ac:spMk id="30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09:01:10.127" v="641" actId="478"/>
          <ac:spMkLst>
            <pc:docMk/>
            <pc:sldMk cId="0" sldId="260"/>
            <ac:spMk id="35" creationId="{00000000-0000-0000-0000-000000000000}"/>
          </ac:spMkLst>
        </pc:spChg>
        <pc:grpChg chg="add del">
          <ac:chgData name="Liv Astrid Skåre Langnes" userId="2e763b5f-1e47-432a-a3db-297d2abf056e" providerId="ADAL" clId="{DDE672CA-6D02-4A3E-8BB7-A8DD403A74C7}" dt="2023-10-06T09:27:03.835" v="748" actId="478"/>
          <ac:grpSpMkLst>
            <pc:docMk/>
            <pc:sldMk cId="0" sldId="260"/>
            <ac:grpSpMk id="2" creationId="{00000000-0000-0000-0000-000000000000}"/>
          </ac:grpSpMkLst>
        </pc:grpChg>
        <pc:grpChg chg="mod">
          <ac:chgData name="Liv Astrid Skåre Langnes" userId="2e763b5f-1e47-432a-a3db-297d2abf056e" providerId="ADAL" clId="{DDE672CA-6D02-4A3E-8BB7-A8DD403A74C7}" dt="2023-10-06T09:04:50.894" v="654" actId="1076"/>
          <ac:grpSpMkLst>
            <pc:docMk/>
            <pc:sldMk cId="0" sldId="260"/>
            <ac:grpSpMk id="5" creationId="{00000000-0000-0000-0000-000000000000}"/>
          </ac:grpSpMkLst>
        </pc:grpChg>
        <pc:grpChg chg="del mod">
          <ac:chgData name="Liv Astrid Skåre Langnes" userId="2e763b5f-1e47-432a-a3db-297d2abf056e" providerId="ADAL" clId="{DDE672CA-6D02-4A3E-8BB7-A8DD403A74C7}" dt="2023-10-06T09:27:30.874" v="756" actId="478"/>
          <ac:grpSpMkLst>
            <pc:docMk/>
            <pc:sldMk cId="0" sldId="260"/>
            <ac:grpSpMk id="8" creationId="{00000000-0000-0000-0000-000000000000}"/>
          </ac:grpSpMkLst>
        </pc:grpChg>
        <pc:grpChg chg="del">
          <ac:chgData name="Liv Astrid Skåre Langnes" userId="2e763b5f-1e47-432a-a3db-297d2abf056e" providerId="ADAL" clId="{DDE672CA-6D02-4A3E-8BB7-A8DD403A74C7}" dt="2023-10-06T09:26:56.034" v="745" actId="478"/>
          <ac:grpSpMkLst>
            <pc:docMk/>
            <pc:sldMk cId="0" sldId="260"/>
            <ac:grpSpMk id="11" creationId="{00000000-0000-0000-0000-000000000000}"/>
          </ac:grpSpMkLst>
        </pc:grpChg>
        <pc:grpChg chg="add del">
          <ac:chgData name="Liv Astrid Skåre Langnes" userId="2e763b5f-1e47-432a-a3db-297d2abf056e" providerId="ADAL" clId="{DDE672CA-6D02-4A3E-8BB7-A8DD403A74C7}" dt="2023-10-06T09:26:52.427" v="743" actId="478"/>
          <ac:grpSpMkLst>
            <pc:docMk/>
            <pc:sldMk cId="0" sldId="260"/>
            <ac:grpSpMk id="14" creationId="{00000000-0000-0000-0000-000000000000}"/>
          </ac:grpSpMkLst>
        </pc:grpChg>
        <pc:grpChg chg="add del">
          <ac:chgData name="Liv Astrid Skåre Langnes" userId="2e763b5f-1e47-432a-a3db-297d2abf056e" providerId="ADAL" clId="{DDE672CA-6D02-4A3E-8BB7-A8DD403A74C7}" dt="2023-10-06T09:26:50.739" v="742" actId="478"/>
          <ac:grpSpMkLst>
            <pc:docMk/>
            <pc:sldMk cId="0" sldId="260"/>
            <ac:grpSpMk id="17" creationId="{00000000-0000-0000-0000-000000000000}"/>
          </ac:grpSpMkLst>
        </pc:grpChg>
        <pc:grpChg chg="add del">
          <ac:chgData name="Liv Astrid Skåre Langnes" userId="2e763b5f-1e47-432a-a3db-297d2abf056e" providerId="ADAL" clId="{DDE672CA-6D02-4A3E-8BB7-A8DD403A74C7}" dt="2023-10-06T09:26:53.963" v="744" actId="478"/>
          <ac:grpSpMkLst>
            <pc:docMk/>
            <pc:sldMk cId="0" sldId="260"/>
            <ac:grpSpMk id="20" creationId="{00000000-0000-0000-0000-000000000000}"/>
          </ac:grpSpMkLst>
        </pc:grpChg>
        <pc:grpChg chg="del">
          <ac:chgData name="Liv Astrid Skåre Langnes" userId="2e763b5f-1e47-432a-a3db-297d2abf056e" providerId="ADAL" clId="{DDE672CA-6D02-4A3E-8BB7-A8DD403A74C7}" dt="2023-10-06T09:27:39.205" v="765" actId="478"/>
          <ac:grpSpMkLst>
            <pc:docMk/>
            <pc:sldMk cId="0" sldId="260"/>
            <ac:grpSpMk id="23" creationId="{00000000-0000-0000-0000-000000000000}"/>
          </ac:grpSpMkLst>
        </pc:grpChg>
        <pc:picChg chg="add del mod">
          <ac:chgData name="Liv Astrid Skåre Langnes" userId="2e763b5f-1e47-432a-a3db-297d2abf056e" providerId="ADAL" clId="{DDE672CA-6D02-4A3E-8BB7-A8DD403A74C7}" dt="2023-10-06T10:24:34.037" v="1088" actId="478"/>
          <ac:picMkLst>
            <pc:docMk/>
            <pc:sldMk cId="0" sldId="260"/>
            <ac:picMk id="36" creationId="{9D364023-E723-05F4-5827-DAC3BD6414D2}"/>
          </ac:picMkLst>
        </pc:picChg>
        <pc:picChg chg="add mod">
          <ac:chgData name="Liv Astrid Skåre Langnes" userId="2e763b5f-1e47-432a-a3db-297d2abf056e" providerId="ADAL" clId="{DDE672CA-6D02-4A3E-8BB7-A8DD403A74C7}" dt="2023-10-06T10:24:34.549" v="1089"/>
          <ac:picMkLst>
            <pc:docMk/>
            <pc:sldMk cId="0" sldId="260"/>
            <ac:picMk id="37" creationId="{CCE5EC41-5D99-FCB4-1BF7-7C82F9649374}"/>
          </ac:picMkLst>
        </pc:picChg>
      </pc:sldChg>
      <pc:sldChg chg="delSp modSp mod">
        <pc:chgData name="Liv Astrid Skåre Langnes" userId="2e763b5f-1e47-432a-a3db-297d2abf056e" providerId="ADAL" clId="{DDE672CA-6D02-4A3E-8BB7-A8DD403A74C7}" dt="2023-10-06T10:29:06.700" v="1361" actId="20577"/>
        <pc:sldMkLst>
          <pc:docMk/>
          <pc:sldMk cId="0" sldId="261"/>
        </pc:sldMkLst>
        <pc:spChg chg="mod">
          <ac:chgData name="Liv Astrid Skåre Langnes" userId="2e763b5f-1e47-432a-a3db-297d2abf056e" providerId="ADAL" clId="{DDE672CA-6D02-4A3E-8BB7-A8DD403A74C7}" dt="2023-10-06T10:27:09.825" v="1157" actId="1076"/>
          <ac:spMkLst>
            <pc:docMk/>
            <pc:sldMk cId="0" sldId="261"/>
            <ac:spMk id="7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0:29:06.700" v="1361" actId="20577"/>
          <ac:spMkLst>
            <pc:docMk/>
            <pc:sldMk cId="0" sldId="261"/>
            <ac:spMk id="8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0:27:01.084" v="1156" actId="478"/>
          <ac:spMkLst>
            <pc:docMk/>
            <pc:sldMk cId="0" sldId="261"/>
            <ac:spMk id="9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0:26:15.109" v="1148" actId="478"/>
          <ac:spMkLst>
            <pc:docMk/>
            <pc:sldMk cId="0" sldId="261"/>
            <ac:spMk id="14" creationId="{00000000-0000-0000-0000-000000000000}"/>
          </ac:spMkLst>
        </pc:spChg>
        <pc:grpChg chg="mod">
          <ac:chgData name="Liv Astrid Skåre Langnes" userId="2e763b5f-1e47-432a-a3db-297d2abf056e" providerId="ADAL" clId="{DDE672CA-6D02-4A3E-8BB7-A8DD403A74C7}" dt="2023-10-06T10:26:50.398" v="1154" actId="1076"/>
          <ac:grpSpMkLst>
            <pc:docMk/>
            <pc:sldMk cId="0" sldId="261"/>
            <ac:grpSpMk id="2" creationId="{00000000-0000-0000-0000-000000000000}"/>
          </ac:grpSpMkLst>
        </pc:grpChg>
      </pc:sldChg>
      <pc:sldChg chg="addSp delSp modSp mod">
        <pc:chgData name="Liv Astrid Skåre Langnes" userId="2e763b5f-1e47-432a-a3db-297d2abf056e" providerId="ADAL" clId="{DDE672CA-6D02-4A3E-8BB7-A8DD403A74C7}" dt="2023-10-26T06:51:35.639" v="5362" actId="1076"/>
        <pc:sldMkLst>
          <pc:docMk/>
          <pc:sldMk cId="0" sldId="262"/>
        </pc:sldMkLst>
        <pc:spChg chg="mod">
          <ac:chgData name="Liv Astrid Skåre Langnes" userId="2e763b5f-1e47-432a-a3db-297d2abf056e" providerId="ADAL" clId="{DDE672CA-6D02-4A3E-8BB7-A8DD403A74C7}" dt="2023-10-06T10:37:53.379" v="1805" actId="20577"/>
          <ac:spMkLst>
            <pc:docMk/>
            <pc:sldMk cId="0" sldId="262"/>
            <ac:spMk id="3" creationId="{00000000-0000-0000-0000-000000000000}"/>
          </ac:spMkLst>
        </pc:spChg>
        <pc:spChg chg="del mod">
          <ac:chgData name="Liv Astrid Skåre Langnes" userId="2e763b5f-1e47-432a-a3db-297d2abf056e" providerId="ADAL" clId="{DDE672CA-6D02-4A3E-8BB7-A8DD403A74C7}" dt="2023-10-06T10:37:42.128" v="1801"/>
          <ac:spMkLst>
            <pc:docMk/>
            <pc:sldMk cId="0" sldId="262"/>
            <ac:spMk id="5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26T06:51:22.913" v="5360" actId="255"/>
          <ac:spMkLst>
            <pc:docMk/>
            <pc:sldMk cId="0" sldId="262"/>
            <ac:spMk id="6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26T06:51:33.741" v="5361" actId="255"/>
          <ac:spMkLst>
            <pc:docMk/>
            <pc:sldMk cId="0" sldId="262"/>
            <ac:spMk id="11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0:37:45.045" v="1802" actId="478"/>
          <ac:spMkLst>
            <pc:docMk/>
            <pc:sldMk cId="0" sldId="262"/>
            <ac:spMk id="16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0:33:29.847" v="1689" actId="478"/>
          <ac:spMkLst>
            <pc:docMk/>
            <pc:sldMk cId="0" sldId="262"/>
            <ac:spMk id="18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0:37:42.125" v="1799" actId="478"/>
          <ac:spMkLst>
            <pc:docMk/>
            <pc:sldMk cId="0" sldId="262"/>
            <ac:spMk id="21" creationId="{00000000-0000-0000-0000-000000000000}"/>
          </ac:spMkLst>
        </pc:spChg>
        <pc:spChg chg="add mod">
          <ac:chgData name="Liv Astrid Skåre Langnes" userId="2e763b5f-1e47-432a-a3db-297d2abf056e" providerId="ADAL" clId="{DDE672CA-6D02-4A3E-8BB7-A8DD403A74C7}" dt="2023-10-06T10:37:40.562" v="1798" actId="1076"/>
          <ac:spMkLst>
            <pc:docMk/>
            <pc:sldMk cId="0" sldId="262"/>
            <ac:spMk id="22" creationId="{4ADFAF40-073A-89A6-B53C-4BA4FC794565}"/>
          </ac:spMkLst>
        </pc:spChg>
        <pc:spChg chg="add mod">
          <ac:chgData name="Liv Astrid Skåre Langnes" userId="2e763b5f-1e47-432a-a3db-297d2abf056e" providerId="ADAL" clId="{DDE672CA-6D02-4A3E-8BB7-A8DD403A74C7}" dt="2023-10-06T10:39:45.858" v="2005"/>
          <ac:spMkLst>
            <pc:docMk/>
            <pc:sldMk cId="0" sldId="262"/>
            <ac:spMk id="23" creationId="{02D08C65-B5E6-ACB3-2953-E05EF7B6F8C2}"/>
          </ac:spMkLst>
        </pc:spChg>
        <pc:spChg chg="add mod">
          <ac:chgData name="Liv Astrid Skåre Langnes" userId="2e763b5f-1e47-432a-a3db-297d2abf056e" providerId="ADAL" clId="{DDE672CA-6D02-4A3E-8BB7-A8DD403A74C7}" dt="2023-10-06T10:40:03.953" v="2006"/>
          <ac:spMkLst>
            <pc:docMk/>
            <pc:sldMk cId="0" sldId="262"/>
            <ac:spMk id="24" creationId="{9D636308-06C8-4031-957D-3CE5913E2DC8}"/>
          </ac:spMkLst>
        </pc:spChg>
        <pc:grpChg chg="mod">
          <ac:chgData name="Liv Astrid Skåre Langnes" userId="2e763b5f-1e47-432a-a3db-297d2abf056e" providerId="ADAL" clId="{DDE672CA-6D02-4A3E-8BB7-A8DD403A74C7}" dt="2023-10-26T06:51:35.639" v="5362" actId="1076"/>
          <ac:grpSpMkLst>
            <pc:docMk/>
            <pc:sldMk cId="0" sldId="262"/>
            <ac:grpSpMk id="2" creationId="{00000000-0000-0000-0000-000000000000}"/>
          </ac:grpSpMkLst>
        </pc:grpChg>
        <pc:grpChg chg="mod">
          <ac:chgData name="Liv Astrid Skåre Langnes" userId="2e763b5f-1e47-432a-a3db-297d2abf056e" providerId="ADAL" clId="{DDE672CA-6D02-4A3E-8BB7-A8DD403A74C7}" dt="2023-10-06T10:38:11.990" v="1813" actId="1076"/>
          <ac:grpSpMkLst>
            <pc:docMk/>
            <pc:sldMk cId="0" sldId="262"/>
            <ac:grpSpMk id="7" creationId="{00000000-0000-0000-0000-000000000000}"/>
          </ac:grpSpMkLst>
        </pc:grpChg>
      </pc:sldChg>
      <pc:sldChg chg="addSp delSp modSp mod">
        <pc:chgData name="Liv Astrid Skåre Langnes" userId="2e763b5f-1e47-432a-a3db-297d2abf056e" providerId="ADAL" clId="{DDE672CA-6D02-4A3E-8BB7-A8DD403A74C7}" dt="2023-10-06T11:20:30.285" v="5018" actId="20577"/>
        <pc:sldMkLst>
          <pc:docMk/>
          <pc:sldMk cId="0" sldId="263"/>
        </pc:sldMkLst>
        <pc:spChg chg="add del">
          <ac:chgData name="Liv Astrid Skåre Langnes" userId="2e763b5f-1e47-432a-a3db-297d2abf056e" providerId="ADAL" clId="{DDE672CA-6D02-4A3E-8BB7-A8DD403A74C7}" dt="2023-10-06T08:10:05.171" v="254" actId="478"/>
          <ac:spMkLst>
            <pc:docMk/>
            <pc:sldMk cId="0" sldId="263"/>
            <ac:spMk id="9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0:44:32.302" v="2130" actId="20577"/>
          <ac:spMkLst>
            <pc:docMk/>
            <pc:sldMk cId="0" sldId="263"/>
            <ac:spMk id="10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0:45:39.323" v="2203" actId="20577"/>
          <ac:spMkLst>
            <pc:docMk/>
            <pc:sldMk cId="0" sldId="263"/>
            <ac:spMk id="14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1:20:30.285" v="5018" actId="20577"/>
          <ac:spMkLst>
            <pc:docMk/>
            <pc:sldMk cId="0" sldId="263"/>
            <ac:spMk id="18" creationId="{00000000-0000-0000-0000-000000000000}"/>
          </ac:spMkLst>
        </pc:spChg>
        <pc:spChg chg="del mod">
          <ac:chgData name="Liv Astrid Skåre Langnes" userId="2e763b5f-1e47-432a-a3db-297d2abf056e" providerId="ADAL" clId="{DDE672CA-6D02-4A3E-8BB7-A8DD403A74C7}" dt="2023-10-06T10:46:49.799" v="2280"/>
          <ac:spMkLst>
            <pc:docMk/>
            <pc:sldMk cId="0" sldId="263"/>
            <ac:spMk id="22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0:43:48.640" v="2084" actId="478"/>
          <ac:spMkLst>
            <pc:docMk/>
            <pc:sldMk cId="0" sldId="263"/>
            <ac:spMk id="23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0:43:45.728" v="2083" actId="478"/>
          <ac:spMkLst>
            <pc:docMk/>
            <pc:sldMk cId="0" sldId="263"/>
            <ac:spMk id="25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0:43:44.019" v="2082" actId="478"/>
          <ac:spMkLst>
            <pc:docMk/>
            <pc:sldMk cId="0" sldId="263"/>
            <ac:spMk id="28" creationId="{00000000-0000-0000-0000-000000000000}"/>
          </ac:spMkLst>
        </pc:spChg>
        <pc:spChg chg="add del mod">
          <ac:chgData name="Liv Astrid Skåre Langnes" userId="2e763b5f-1e47-432a-a3db-297d2abf056e" providerId="ADAL" clId="{DDE672CA-6D02-4A3E-8BB7-A8DD403A74C7}" dt="2023-10-06T10:47:20.717" v="2282"/>
          <ac:spMkLst>
            <pc:docMk/>
            <pc:sldMk cId="0" sldId="263"/>
            <ac:spMk id="29" creationId="{B81E4304-8895-E6C4-C271-2A6BFFABB1FE}"/>
          </ac:spMkLst>
        </pc:spChg>
        <pc:spChg chg="add mod">
          <ac:chgData name="Liv Astrid Skåre Langnes" userId="2e763b5f-1e47-432a-a3db-297d2abf056e" providerId="ADAL" clId="{DDE672CA-6D02-4A3E-8BB7-A8DD403A74C7}" dt="2023-10-06T11:20:08.691" v="5001" actId="1076"/>
          <ac:spMkLst>
            <pc:docMk/>
            <pc:sldMk cId="0" sldId="263"/>
            <ac:spMk id="30" creationId="{CDD91914-A626-6919-892E-2B67F0196658}"/>
          </ac:spMkLst>
        </pc:spChg>
        <pc:grpChg chg="mod">
          <ac:chgData name="Liv Astrid Skåre Langnes" userId="2e763b5f-1e47-432a-a3db-297d2abf056e" providerId="ADAL" clId="{DDE672CA-6D02-4A3E-8BB7-A8DD403A74C7}" dt="2023-10-06T10:43:57.709" v="2086" actId="14100"/>
          <ac:grpSpMkLst>
            <pc:docMk/>
            <pc:sldMk cId="0" sldId="263"/>
            <ac:grpSpMk id="5" creationId="{00000000-0000-0000-0000-000000000000}"/>
          </ac:grpSpMkLst>
        </pc:grpChg>
        <pc:grpChg chg="add del mod">
          <ac:chgData name="Liv Astrid Skåre Langnes" userId="2e763b5f-1e47-432a-a3db-297d2abf056e" providerId="ADAL" clId="{DDE672CA-6D02-4A3E-8BB7-A8DD403A74C7}" dt="2023-10-06T10:45:18.983" v="2141" actId="478"/>
          <ac:grpSpMkLst>
            <pc:docMk/>
            <pc:sldMk cId="0" sldId="263"/>
            <ac:grpSpMk id="11" creationId="{00000000-0000-0000-0000-000000000000}"/>
          </ac:grpSpMkLst>
        </pc:grpChg>
        <pc:grpChg chg="add del mod">
          <ac:chgData name="Liv Astrid Skåre Langnes" userId="2e763b5f-1e47-432a-a3db-297d2abf056e" providerId="ADAL" clId="{DDE672CA-6D02-4A3E-8BB7-A8DD403A74C7}" dt="2023-10-06T10:46:23.212" v="2269" actId="1076"/>
          <ac:grpSpMkLst>
            <pc:docMk/>
            <pc:sldMk cId="0" sldId="263"/>
            <ac:grpSpMk id="15" creationId="{00000000-0000-0000-0000-000000000000}"/>
          </ac:grpSpMkLst>
        </pc:grpChg>
        <pc:grpChg chg="del mod">
          <ac:chgData name="Liv Astrid Skåre Langnes" userId="2e763b5f-1e47-432a-a3db-297d2abf056e" providerId="ADAL" clId="{DDE672CA-6D02-4A3E-8BB7-A8DD403A74C7}" dt="2023-10-06T10:46:15.876" v="2268" actId="478"/>
          <ac:grpSpMkLst>
            <pc:docMk/>
            <pc:sldMk cId="0" sldId="263"/>
            <ac:grpSpMk id="19" creationId="{00000000-0000-0000-0000-000000000000}"/>
          </ac:grpSpMkLst>
        </pc:grpChg>
      </pc:sldChg>
      <pc:sldChg chg="addSp delSp modSp mod">
        <pc:chgData name="Liv Astrid Skåre Langnes" userId="2e763b5f-1e47-432a-a3db-297d2abf056e" providerId="ADAL" clId="{DDE672CA-6D02-4A3E-8BB7-A8DD403A74C7}" dt="2023-10-06T11:23:06.015" v="5080" actId="207"/>
        <pc:sldMkLst>
          <pc:docMk/>
          <pc:sldMk cId="0" sldId="264"/>
        </pc:sldMkLst>
        <pc:spChg chg="mod">
          <ac:chgData name="Liv Astrid Skåre Langnes" userId="2e763b5f-1e47-432a-a3db-297d2abf056e" providerId="ADAL" clId="{DDE672CA-6D02-4A3E-8BB7-A8DD403A74C7}" dt="2023-10-06T11:06:29.498" v="3460" actId="1076"/>
          <ac:spMkLst>
            <pc:docMk/>
            <pc:sldMk cId="0" sldId="264"/>
            <ac:spMk id="11" creationId="{00000000-0000-0000-0000-000000000000}"/>
          </ac:spMkLst>
        </pc:spChg>
        <pc:spChg chg="del mod">
          <ac:chgData name="Liv Astrid Skåre Langnes" userId="2e763b5f-1e47-432a-a3db-297d2abf056e" providerId="ADAL" clId="{DDE672CA-6D02-4A3E-8BB7-A8DD403A74C7}" dt="2023-10-06T11:05:53.661" v="3452" actId="478"/>
          <ac:spMkLst>
            <pc:docMk/>
            <pc:sldMk cId="0" sldId="264"/>
            <ac:spMk id="12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1:06:57.856" v="3464" actId="14100"/>
          <ac:spMkLst>
            <pc:docMk/>
            <pc:sldMk cId="0" sldId="264"/>
            <ac:spMk id="13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1:01:05.244" v="2619" actId="6549"/>
          <ac:spMkLst>
            <pc:docMk/>
            <pc:sldMk cId="0" sldId="264"/>
            <ac:spMk id="14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1:01:32.066" v="2624" actId="478"/>
          <ac:spMkLst>
            <pc:docMk/>
            <pc:sldMk cId="0" sldId="264"/>
            <ac:spMk id="15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1:01:27.537" v="2622" actId="478"/>
          <ac:spMkLst>
            <pc:docMk/>
            <pc:sldMk cId="0" sldId="264"/>
            <ac:spMk id="16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1:01:30.080" v="2623" actId="478"/>
          <ac:spMkLst>
            <pc:docMk/>
            <pc:sldMk cId="0" sldId="264"/>
            <ac:spMk id="18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1:07:23.891" v="3467" actId="478"/>
          <ac:spMkLst>
            <pc:docMk/>
            <pc:sldMk cId="0" sldId="264"/>
            <ac:spMk id="19" creationId="{00000000-0000-0000-0000-000000000000}"/>
          </ac:spMkLst>
        </pc:spChg>
        <pc:spChg chg="add mod">
          <ac:chgData name="Liv Astrid Skåre Langnes" userId="2e763b5f-1e47-432a-a3db-297d2abf056e" providerId="ADAL" clId="{DDE672CA-6D02-4A3E-8BB7-A8DD403A74C7}" dt="2023-10-06T11:23:06.015" v="5080" actId="207"/>
          <ac:spMkLst>
            <pc:docMk/>
            <pc:sldMk cId="0" sldId="264"/>
            <ac:spMk id="22" creationId="{DFB50586-367E-3717-93C0-FE118CA4E34F}"/>
          </ac:spMkLst>
        </pc:spChg>
        <pc:grpChg chg="mod">
          <ac:chgData name="Liv Astrid Skåre Langnes" userId="2e763b5f-1e47-432a-a3db-297d2abf056e" providerId="ADAL" clId="{DDE672CA-6D02-4A3E-8BB7-A8DD403A74C7}" dt="2023-10-06T11:06:25.201" v="3459" actId="1076"/>
          <ac:grpSpMkLst>
            <pc:docMk/>
            <pc:sldMk cId="0" sldId="264"/>
            <ac:grpSpMk id="5" creationId="{00000000-0000-0000-0000-000000000000}"/>
          </ac:grpSpMkLst>
        </pc:grpChg>
        <pc:grpChg chg="del">
          <ac:chgData name="Liv Astrid Skåre Langnes" userId="2e763b5f-1e47-432a-a3db-297d2abf056e" providerId="ADAL" clId="{DDE672CA-6D02-4A3E-8BB7-A8DD403A74C7}" dt="2023-10-06T10:56:29.081" v="2602" actId="478"/>
          <ac:grpSpMkLst>
            <pc:docMk/>
            <pc:sldMk cId="0" sldId="264"/>
            <ac:grpSpMk id="8" creationId="{00000000-0000-0000-0000-000000000000}"/>
          </ac:grpSpMkLst>
        </pc:grpChg>
        <pc:picChg chg="add mod">
          <ac:chgData name="Liv Astrid Skåre Langnes" userId="2e763b5f-1e47-432a-a3db-297d2abf056e" providerId="ADAL" clId="{DDE672CA-6D02-4A3E-8BB7-A8DD403A74C7}" dt="2023-10-06T11:07:29.358" v="3469" actId="1076"/>
          <ac:picMkLst>
            <pc:docMk/>
            <pc:sldMk cId="0" sldId="264"/>
            <ac:picMk id="21" creationId="{1A26E564-BCC5-A93A-97F4-42D46ED3011B}"/>
          </ac:picMkLst>
        </pc:picChg>
        <pc:picChg chg="add mod">
          <ac:chgData name="Liv Astrid Skåre Langnes" userId="2e763b5f-1e47-432a-a3db-297d2abf056e" providerId="ADAL" clId="{DDE672CA-6D02-4A3E-8BB7-A8DD403A74C7}" dt="2023-10-06T11:07:26.887" v="3468" actId="1076"/>
          <ac:picMkLst>
            <pc:docMk/>
            <pc:sldMk cId="0" sldId="264"/>
            <ac:picMk id="1026" creationId="{37ADA730-F0B9-81C0-4B5C-CAEDA31EC8E5}"/>
          </ac:picMkLst>
        </pc:picChg>
        <pc:picChg chg="add del mod">
          <ac:chgData name="Liv Astrid Skåre Langnes" userId="2e763b5f-1e47-432a-a3db-297d2abf056e" providerId="ADAL" clId="{DDE672CA-6D02-4A3E-8BB7-A8DD403A74C7}" dt="2023-10-06T11:00:17.021" v="2610"/>
          <ac:picMkLst>
            <pc:docMk/>
            <pc:sldMk cId="0" sldId="264"/>
            <ac:picMk id="1028" creationId="{458991AD-106A-9999-6403-9ED9088629D1}"/>
          </ac:picMkLst>
        </pc:picChg>
      </pc:sldChg>
      <pc:sldChg chg="addSp delSp modSp mod">
        <pc:chgData name="Liv Astrid Skåre Langnes" userId="2e763b5f-1e47-432a-a3db-297d2abf056e" providerId="ADAL" clId="{DDE672CA-6D02-4A3E-8BB7-A8DD403A74C7}" dt="2023-10-26T06:52:56.527" v="5365" actId="20577"/>
        <pc:sldMkLst>
          <pc:docMk/>
          <pc:sldMk cId="0" sldId="265"/>
        </pc:sldMkLst>
        <pc:spChg chg="mod">
          <ac:chgData name="Liv Astrid Skåre Langnes" userId="2e763b5f-1e47-432a-a3db-297d2abf056e" providerId="ADAL" clId="{DDE672CA-6D02-4A3E-8BB7-A8DD403A74C7}" dt="2023-10-06T11:08:10.519" v="3474" actId="14100"/>
          <ac:spMkLst>
            <pc:docMk/>
            <pc:sldMk cId="0" sldId="265"/>
            <ac:spMk id="5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1:08:28.974" v="3477" actId="14100"/>
          <ac:spMkLst>
            <pc:docMk/>
            <pc:sldMk cId="0" sldId="265"/>
            <ac:spMk id="6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26T06:52:56.527" v="5365" actId="20577"/>
          <ac:spMkLst>
            <pc:docMk/>
            <pc:sldMk cId="0" sldId="265"/>
            <ac:spMk id="9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1:14:19.718" v="4067" actId="1076"/>
          <ac:spMkLst>
            <pc:docMk/>
            <pc:sldMk cId="0" sldId="265"/>
            <ac:spMk id="10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1:14:54.340" v="4072" actId="478"/>
          <ac:spMkLst>
            <pc:docMk/>
            <pc:sldMk cId="0" sldId="265"/>
            <ac:spMk id="12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1:14:12.973" v="4066" actId="1076"/>
          <ac:spMkLst>
            <pc:docMk/>
            <pc:sldMk cId="0" sldId="265"/>
            <ac:spMk id="13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1:11:13.124" v="3519" actId="478"/>
          <ac:spMkLst>
            <pc:docMk/>
            <pc:sldMk cId="0" sldId="265"/>
            <ac:spMk id="14" creationId="{00000000-0000-0000-0000-000000000000}"/>
          </ac:spMkLst>
        </pc:spChg>
        <pc:spChg chg="del mod">
          <ac:chgData name="Liv Astrid Skåre Langnes" userId="2e763b5f-1e47-432a-a3db-297d2abf056e" providerId="ADAL" clId="{DDE672CA-6D02-4A3E-8BB7-A8DD403A74C7}" dt="2023-10-06T11:11:15.242" v="3520" actId="478"/>
          <ac:spMkLst>
            <pc:docMk/>
            <pc:sldMk cId="0" sldId="265"/>
            <ac:spMk id="16" creationId="{00000000-0000-0000-0000-000000000000}"/>
          </ac:spMkLst>
        </pc:spChg>
        <pc:grpChg chg="del">
          <ac:chgData name="Liv Astrid Skåre Langnes" userId="2e763b5f-1e47-432a-a3db-297d2abf056e" providerId="ADAL" clId="{DDE672CA-6D02-4A3E-8BB7-A8DD403A74C7}" dt="2023-10-06T11:09:13.822" v="3516" actId="478"/>
          <ac:grpSpMkLst>
            <pc:docMk/>
            <pc:sldMk cId="0" sldId="265"/>
            <ac:grpSpMk id="7" creationId="{00000000-0000-0000-0000-000000000000}"/>
          </ac:grpSpMkLst>
        </pc:grpChg>
        <pc:picChg chg="add mod">
          <ac:chgData name="Liv Astrid Skåre Langnes" userId="2e763b5f-1e47-432a-a3db-297d2abf056e" providerId="ADAL" clId="{DDE672CA-6D02-4A3E-8BB7-A8DD403A74C7}" dt="2023-10-06T11:15:16.459" v="4077" actId="1076"/>
          <ac:picMkLst>
            <pc:docMk/>
            <pc:sldMk cId="0" sldId="265"/>
            <ac:picMk id="3074" creationId="{1E8975CF-1B1F-1307-DDB9-A56D7F694465}"/>
          </ac:picMkLst>
        </pc:picChg>
      </pc:sldChg>
      <pc:sldChg chg="del">
        <pc:chgData name="Liv Astrid Skåre Langnes" userId="2e763b5f-1e47-432a-a3db-297d2abf056e" providerId="ADAL" clId="{DDE672CA-6D02-4A3E-8BB7-A8DD403A74C7}" dt="2023-10-06T11:15:21.248" v="4079" actId="47"/>
        <pc:sldMkLst>
          <pc:docMk/>
          <pc:sldMk cId="0" sldId="266"/>
        </pc:sldMkLst>
      </pc:sldChg>
      <pc:sldChg chg="del">
        <pc:chgData name="Liv Astrid Skåre Langnes" userId="2e763b5f-1e47-432a-a3db-297d2abf056e" providerId="ADAL" clId="{DDE672CA-6D02-4A3E-8BB7-A8DD403A74C7}" dt="2023-10-06T11:15:43.993" v="4081" actId="47"/>
        <pc:sldMkLst>
          <pc:docMk/>
          <pc:sldMk cId="0" sldId="267"/>
        </pc:sldMkLst>
      </pc:sldChg>
      <pc:sldChg chg="del">
        <pc:chgData name="Liv Astrid Skåre Langnes" userId="2e763b5f-1e47-432a-a3db-297d2abf056e" providerId="ADAL" clId="{DDE672CA-6D02-4A3E-8BB7-A8DD403A74C7}" dt="2023-10-06T11:15:41.033" v="4080" actId="47"/>
        <pc:sldMkLst>
          <pc:docMk/>
          <pc:sldMk cId="0" sldId="268"/>
        </pc:sldMkLst>
      </pc:sldChg>
      <pc:sldChg chg="modSp mod">
        <pc:chgData name="Liv Astrid Skåre Langnes" userId="2e763b5f-1e47-432a-a3db-297d2abf056e" providerId="ADAL" clId="{DDE672CA-6D02-4A3E-8BB7-A8DD403A74C7}" dt="2023-10-06T11:15:53.934" v="4096" actId="20577"/>
        <pc:sldMkLst>
          <pc:docMk/>
          <pc:sldMk cId="0" sldId="269"/>
        </pc:sldMkLst>
        <pc:spChg chg="mod">
          <ac:chgData name="Liv Astrid Skåre Langnes" userId="2e763b5f-1e47-432a-a3db-297d2abf056e" providerId="ADAL" clId="{DDE672CA-6D02-4A3E-8BB7-A8DD403A74C7}" dt="2023-10-06T11:15:53.934" v="4096" actId="20577"/>
          <ac:spMkLst>
            <pc:docMk/>
            <pc:sldMk cId="0" sldId="269"/>
            <ac:spMk id="13" creationId="{00000000-0000-0000-0000-000000000000}"/>
          </ac:spMkLst>
        </pc:spChg>
      </pc:sldChg>
      <pc:sldChg chg="new del">
        <pc:chgData name="Liv Astrid Skåre Langnes" userId="2e763b5f-1e47-432a-a3db-297d2abf056e" providerId="ADAL" clId="{DDE672CA-6D02-4A3E-8BB7-A8DD403A74C7}" dt="2023-10-06T08:09:45.224" v="252" actId="680"/>
        <pc:sldMkLst>
          <pc:docMk/>
          <pc:sldMk cId="2214983094" sldId="270"/>
        </pc:sldMkLst>
      </pc:sldChg>
      <pc:sldChg chg="addSp delSp modSp add mod setBg">
        <pc:chgData name="Liv Astrid Skåre Langnes" userId="2e763b5f-1e47-432a-a3db-297d2abf056e" providerId="ADAL" clId="{DDE672CA-6D02-4A3E-8BB7-A8DD403A74C7}" dt="2023-10-06T08:58:43.950" v="374" actId="22"/>
        <pc:sldMkLst>
          <pc:docMk/>
          <pc:sldMk cId="2560431000" sldId="270"/>
        </pc:sldMkLst>
        <pc:spChg chg="del">
          <ac:chgData name="Liv Astrid Skåre Langnes" userId="2e763b5f-1e47-432a-a3db-297d2abf056e" providerId="ADAL" clId="{DDE672CA-6D02-4A3E-8BB7-A8DD403A74C7}" dt="2023-10-06T08:10:52.706" v="257" actId="478"/>
          <ac:spMkLst>
            <pc:docMk/>
            <pc:sldMk cId="2560431000" sldId="270"/>
            <ac:spMk id="8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08:10:51.243" v="256" actId="478"/>
          <ac:spMkLst>
            <pc:docMk/>
            <pc:sldMk cId="2560431000" sldId="270"/>
            <ac:spMk id="9" creationId="{00000000-0000-0000-0000-000000000000}"/>
          </ac:spMkLst>
        </pc:spChg>
        <pc:spChg chg="add del mod">
          <ac:chgData name="Liv Astrid Skåre Langnes" userId="2e763b5f-1e47-432a-a3db-297d2abf056e" providerId="ADAL" clId="{DDE672CA-6D02-4A3E-8BB7-A8DD403A74C7}" dt="2023-10-06T08:58:33.307" v="372" actId="255"/>
          <ac:spMkLst>
            <pc:docMk/>
            <pc:sldMk cId="2560431000" sldId="270"/>
            <ac:spMk id="10" creationId="{00000000-0000-0000-0000-000000000000}"/>
          </ac:spMkLst>
        </pc:spChg>
        <pc:spChg chg="del mod">
          <ac:chgData name="Liv Astrid Skåre Langnes" userId="2e763b5f-1e47-432a-a3db-297d2abf056e" providerId="ADAL" clId="{DDE672CA-6D02-4A3E-8BB7-A8DD403A74C7}" dt="2023-10-06T08:11:58.159" v="266" actId="478"/>
          <ac:spMkLst>
            <pc:docMk/>
            <pc:sldMk cId="2560431000" sldId="270"/>
            <ac:spMk id="14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08:12:02.430" v="267" actId="478"/>
          <ac:spMkLst>
            <pc:docMk/>
            <pc:sldMk cId="2560431000" sldId="270"/>
            <ac:spMk id="18" creationId="{00000000-0000-0000-0000-000000000000}"/>
          </ac:spMkLst>
        </pc:spChg>
        <pc:spChg chg="del mod">
          <ac:chgData name="Liv Astrid Skåre Langnes" userId="2e763b5f-1e47-432a-a3db-297d2abf056e" providerId="ADAL" clId="{DDE672CA-6D02-4A3E-8BB7-A8DD403A74C7}" dt="2023-10-06T08:12:11.367" v="269" actId="478"/>
          <ac:spMkLst>
            <pc:docMk/>
            <pc:sldMk cId="2560431000" sldId="270"/>
            <ac:spMk id="22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08:12:36.413" v="276" actId="478"/>
          <ac:spMkLst>
            <pc:docMk/>
            <pc:sldMk cId="2560431000" sldId="270"/>
            <ac:spMk id="23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08:12:33.846" v="275" actId="478"/>
          <ac:spMkLst>
            <pc:docMk/>
            <pc:sldMk cId="2560431000" sldId="270"/>
            <ac:spMk id="24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08:12:43.890" v="279" actId="478"/>
          <ac:spMkLst>
            <pc:docMk/>
            <pc:sldMk cId="2560431000" sldId="270"/>
            <ac:spMk id="25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08:12:52.213" v="281" actId="478"/>
          <ac:spMkLst>
            <pc:docMk/>
            <pc:sldMk cId="2560431000" sldId="270"/>
            <ac:spMk id="26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08:12:39.158" v="277" actId="478"/>
          <ac:spMkLst>
            <pc:docMk/>
            <pc:sldMk cId="2560431000" sldId="270"/>
            <ac:spMk id="27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08:12:41.349" v="278" actId="478"/>
          <ac:spMkLst>
            <pc:docMk/>
            <pc:sldMk cId="2560431000" sldId="270"/>
            <ac:spMk id="28" creationId="{00000000-0000-0000-0000-000000000000}"/>
          </ac:spMkLst>
        </pc:spChg>
        <pc:spChg chg="add">
          <ac:chgData name="Liv Astrid Skåre Langnes" userId="2e763b5f-1e47-432a-a3db-297d2abf056e" providerId="ADAL" clId="{DDE672CA-6D02-4A3E-8BB7-A8DD403A74C7}" dt="2023-10-06T08:58:41.042" v="373" actId="22"/>
          <ac:spMkLst>
            <pc:docMk/>
            <pc:sldMk cId="2560431000" sldId="270"/>
            <ac:spMk id="32" creationId="{2466CBB9-83FE-FFB3-BDAE-3A2B0D213188}"/>
          </ac:spMkLst>
        </pc:spChg>
        <pc:spChg chg="add">
          <ac:chgData name="Liv Astrid Skåre Langnes" userId="2e763b5f-1e47-432a-a3db-297d2abf056e" providerId="ADAL" clId="{DDE672CA-6D02-4A3E-8BB7-A8DD403A74C7}" dt="2023-10-06T08:58:43.950" v="374" actId="22"/>
          <ac:spMkLst>
            <pc:docMk/>
            <pc:sldMk cId="2560431000" sldId="270"/>
            <ac:spMk id="34" creationId="{C33C6C00-1CDC-CE45-0A70-3044B885D8F3}"/>
          </ac:spMkLst>
        </pc:spChg>
        <pc:grpChg chg="add del">
          <ac:chgData name="Liv Astrid Skåre Langnes" userId="2e763b5f-1e47-432a-a3db-297d2abf056e" providerId="ADAL" clId="{DDE672CA-6D02-4A3E-8BB7-A8DD403A74C7}" dt="2023-10-06T08:11:09.264" v="263" actId="478"/>
          <ac:grpSpMkLst>
            <pc:docMk/>
            <pc:sldMk cId="2560431000" sldId="270"/>
            <ac:grpSpMk id="2" creationId="{00000000-0000-0000-0000-000000000000}"/>
          </ac:grpSpMkLst>
        </pc:grpChg>
        <pc:grpChg chg="mod">
          <ac:chgData name="Liv Astrid Skåre Langnes" userId="2e763b5f-1e47-432a-a3db-297d2abf056e" providerId="ADAL" clId="{DDE672CA-6D02-4A3E-8BB7-A8DD403A74C7}" dt="2023-10-06T08:57:20.857" v="294" actId="1076"/>
          <ac:grpSpMkLst>
            <pc:docMk/>
            <pc:sldMk cId="2560431000" sldId="270"/>
            <ac:grpSpMk id="5" creationId="{00000000-0000-0000-0000-000000000000}"/>
          </ac:grpSpMkLst>
        </pc:grpChg>
        <pc:grpChg chg="del">
          <ac:chgData name="Liv Astrid Skåre Langnes" userId="2e763b5f-1e47-432a-a3db-297d2abf056e" providerId="ADAL" clId="{DDE672CA-6D02-4A3E-8BB7-A8DD403A74C7}" dt="2023-10-06T08:10:54.402" v="258" actId="478"/>
          <ac:grpSpMkLst>
            <pc:docMk/>
            <pc:sldMk cId="2560431000" sldId="270"/>
            <ac:grpSpMk id="11" creationId="{00000000-0000-0000-0000-000000000000}"/>
          </ac:grpSpMkLst>
        </pc:grpChg>
        <pc:grpChg chg="del">
          <ac:chgData name="Liv Astrid Skåre Langnes" userId="2e763b5f-1e47-432a-a3db-297d2abf056e" providerId="ADAL" clId="{DDE672CA-6D02-4A3E-8BB7-A8DD403A74C7}" dt="2023-10-06T08:10:57.417" v="259" actId="478"/>
          <ac:grpSpMkLst>
            <pc:docMk/>
            <pc:sldMk cId="2560431000" sldId="270"/>
            <ac:grpSpMk id="15" creationId="{00000000-0000-0000-0000-000000000000}"/>
          </ac:grpSpMkLst>
        </pc:grpChg>
        <pc:grpChg chg="del">
          <ac:chgData name="Liv Astrid Skåre Langnes" userId="2e763b5f-1e47-432a-a3db-297d2abf056e" providerId="ADAL" clId="{DDE672CA-6D02-4A3E-8BB7-A8DD403A74C7}" dt="2023-10-06T08:10:59.064" v="260" actId="478"/>
          <ac:grpSpMkLst>
            <pc:docMk/>
            <pc:sldMk cId="2560431000" sldId="270"/>
            <ac:grpSpMk id="19" creationId="{00000000-0000-0000-0000-000000000000}"/>
          </ac:grpSpMkLst>
        </pc:grpChg>
        <pc:picChg chg="add mod">
          <ac:chgData name="Liv Astrid Skåre Langnes" userId="2e763b5f-1e47-432a-a3db-297d2abf056e" providerId="ADAL" clId="{DDE672CA-6D02-4A3E-8BB7-A8DD403A74C7}" dt="2023-10-06T08:21:47.296" v="287" actId="1076"/>
          <ac:picMkLst>
            <pc:docMk/>
            <pc:sldMk cId="2560431000" sldId="270"/>
            <ac:picMk id="30" creationId="{DED45F19-5810-A341-9E2B-AEE717CE41FD}"/>
          </ac:picMkLst>
        </pc:picChg>
      </pc:sldChg>
      <pc:sldChg chg="add del">
        <pc:chgData name="Liv Astrid Skåre Langnes" userId="2e763b5f-1e47-432a-a3db-297d2abf056e" providerId="ADAL" clId="{DDE672CA-6D02-4A3E-8BB7-A8DD403A74C7}" dt="2023-10-06T08:58:10.094" v="311"/>
        <pc:sldMkLst>
          <pc:docMk/>
          <pc:sldMk cId="3566585051" sldId="271"/>
        </pc:sldMkLst>
      </pc:sldChg>
      <pc:sldChg chg="delSp modSp add mod">
        <pc:chgData name="Liv Astrid Skåre Langnes" userId="2e763b5f-1e47-432a-a3db-297d2abf056e" providerId="ADAL" clId="{DDE672CA-6D02-4A3E-8BB7-A8DD403A74C7}" dt="2023-10-26T06:46:35.644" v="5302" actId="478"/>
        <pc:sldMkLst>
          <pc:docMk/>
          <pc:sldMk cId="3969996188" sldId="271"/>
        </pc:sldMkLst>
        <pc:spChg chg="mod">
          <ac:chgData name="Liv Astrid Skåre Langnes" userId="2e763b5f-1e47-432a-a3db-297d2abf056e" providerId="ADAL" clId="{DDE672CA-6D02-4A3E-8BB7-A8DD403A74C7}" dt="2023-10-06T08:59:50.289" v="481" actId="20577"/>
          <ac:spMkLst>
            <pc:docMk/>
            <pc:sldMk cId="3969996188" sldId="271"/>
            <ac:spMk id="10" creationId="{00000000-0000-0000-0000-000000000000}"/>
          </ac:spMkLst>
        </pc:spChg>
        <pc:spChg chg="del mod">
          <ac:chgData name="Liv Astrid Skåre Langnes" userId="2e763b5f-1e47-432a-a3db-297d2abf056e" providerId="ADAL" clId="{DDE672CA-6D02-4A3E-8BB7-A8DD403A74C7}" dt="2023-10-26T06:46:35.644" v="5302" actId="478"/>
          <ac:spMkLst>
            <pc:docMk/>
            <pc:sldMk cId="3969996188" sldId="271"/>
            <ac:spMk id="32" creationId="{2466CBB9-83FE-FFB3-BDAE-3A2B0D213188}"/>
          </ac:spMkLst>
        </pc:spChg>
        <pc:spChg chg="del">
          <ac:chgData name="Liv Astrid Skåre Langnes" userId="2e763b5f-1e47-432a-a3db-297d2abf056e" providerId="ADAL" clId="{DDE672CA-6D02-4A3E-8BB7-A8DD403A74C7}" dt="2023-10-26T06:46:30.610" v="5300" actId="478"/>
          <ac:spMkLst>
            <pc:docMk/>
            <pc:sldMk cId="3969996188" sldId="271"/>
            <ac:spMk id="34" creationId="{C33C6C00-1CDC-CE45-0A70-3044B885D8F3}"/>
          </ac:spMkLst>
        </pc:spChg>
        <pc:grpChg chg="mod">
          <ac:chgData name="Liv Astrid Skåre Langnes" userId="2e763b5f-1e47-432a-a3db-297d2abf056e" providerId="ADAL" clId="{DDE672CA-6D02-4A3E-8BB7-A8DD403A74C7}" dt="2023-10-06T08:59:42.696" v="461" actId="14100"/>
          <ac:grpSpMkLst>
            <pc:docMk/>
            <pc:sldMk cId="3969996188" sldId="271"/>
            <ac:grpSpMk id="5" creationId="{00000000-0000-0000-0000-000000000000}"/>
          </ac:grpSpMkLst>
        </pc:grpChg>
        <pc:picChg chg="mod">
          <ac:chgData name="Liv Astrid Skåre Langnes" userId="2e763b5f-1e47-432a-a3db-297d2abf056e" providerId="ADAL" clId="{DDE672CA-6D02-4A3E-8BB7-A8DD403A74C7}" dt="2023-10-06T08:59:35.592" v="460" actId="1076"/>
          <ac:picMkLst>
            <pc:docMk/>
            <pc:sldMk cId="3969996188" sldId="271"/>
            <ac:picMk id="30" creationId="{DED45F19-5810-A341-9E2B-AEE717CE41FD}"/>
          </ac:picMkLst>
        </pc:picChg>
      </pc:sldChg>
      <pc:sldChg chg="modSp add mod">
        <pc:chgData name="Liv Astrid Skåre Langnes" userId="2e763b5f-1e47-432a-a3db-297d2abf056e" providerId="ADAL" clId="{DDE672CA-6D02-4A3E-8BB7-A8DD403A74C7}" dt="2023-10-06T09:00:45.116" v="639" actId="20577"/>
        <pc:sldMkLst>
          <pc:docMk/>
          <pc:sldMk cId="1170216537" sldId="272"/>
        </pc:sldMkLst>
        <pc:spChg chg="mod">
          <ac:chgData name="Liv Astrid Skåre Langnes" userId="2e763b5f-1e47-432a-a3db-297d2abf056e" providerId="ADAL" clId="{DDE672CA-6D02-4A3E-8BB7-A8DD403A74C7}" dt="2023-10-06T09:00:45.116" v="639" actId="20577"/>
          <ac:spMkLst>
            <pc:docMk/>
            <pc:sldMk cId="1170216537" sldId="272"/>
            <ac:spMk id="10" creationId="{00000000-0000-0000-0000-000000000000}"/>
          </ac:spMkLst>
        </pc:spChg>
      </pc:sldChg>
      <pc:sldChg chg="add del">
        <pc:chgData name="Liv Astrid Skåre Langnes" userId="2e763b5f-1e47-432a-a3db-297d2abf056e" providerId="ADAL" clId="{DDE672CA-6D02-4A3E-8BB7-A8DD403A74C7}" dt="2023-10-06T08:58:09.517" v="310"/>
        <pc:sldMkLst>
          <pc:docMk/>
          <pc:sldMk cId="1274040759" sldId="272"/>
        </pc:sldMkLst>
      </pc:sldChg>
      <pc:sldChg chg="modSp add del mod">
        <pc:chgData name="Liv Astrid Skåre Langnes" userId="2e763b5f-1e47-432a-a3db-297d2abf056e" providerId="ADAL" clId="{DDE672CA-6D02-4A3E-8BB7-A8DD403A74C7}" dt="2023-10-06T08:58:08.993" v="309"/>
        <pc:sldMkLst>
          <pc:docMk/>
          <pc:sldMk cId="573849407" sldId="273"/>
        </pc:sldMkLst>
        <pc:spChg chg="mod">
          <ac:chgData name="Liv Astrid Skåre Langnes" userId="2e763b5f-1e47-432a-a3db-297d2abf056e" providerId="ADAL" clId="{DDE672CA-6D02-4A3E-8BB7-A8DD403A74C7}" dt="2023-10-06T08:58:08.454" v="308" actId="20577"/>
          <ac:spMkLst>
            <pc:docMk/>
            <pc:sldMk cId="573849407" sldId="273"/>
            <ac:spMk id="6" creationId="{00000000-0000-0000-0000-000000000000}"/>
          </ac:spMkLst>
        </pc:spChg>
      </pc:sldChg>
      <pc:sldChg chg="add del">
        <pc:chgData name="Liv Astrid Skåre Langnes" userId="2e763b5f-1e47-432a-a3db-297d2abf056e" providerId="ADAL" clId="{DDE672CA-6D02-4A3E-8BB7-A8DD403A74C7}" dt="2023-10-06T09:00:55.109" v="640" actId="47"/>
        <pc:sldMkLst>
          <pc:docMk/>
          <pc:sldMk cId="2287511755" sldId="273"/>
        </pc:sldMkLst>
      </pc:sldChg>
      <pc:sldChg chg="modSp add mod ord">
        <pc:chgData name="Liv Astrid Skåre Langnes" userId="2e763b5f-1e47-432a-a3db-297d2abf056e" providerId="ADAL" clId="{DDE672CA-6D02-4A3E-8BB7-A8DD403A74C7}" dt="2023-10-26T10:44:54.536" v="5368" actId="20578"/>
        <pc:sldMkLst>
          <pc:docMk/>
          <pc:sldMk cId="733454679" sldId="274"/>
        </pc:sldMkLst>
        <pc:spChg chg="mod">
          <ac:chgData name="Liv Astrid Skåre Langnes" userId="2e763b5f-1e47-432a-a3db-297d2abf056e" providerId="ADAL" clId="{DDE672CA-6D02-4A3E-8BB7-A8DD403A74C7}" dt="2023-10-06T09:00:27.429" v="588" actId="20577"/>
          <ac:spMkLst>
            <pc:docMk/>
            <pc:sldMk cId="733454679" sldId="274"/>
            <ac:spMk id="10" creationId="{00000000-0000-0000-0000-000000000000}"/>
          </ac:spMkLst>
        </pc:spChg>
      </pc:sldChg>
      <pc:sldChg chg="addSp delSp modSp add mod setBg">
        <pc:chgData name="Liv Astrid Skåre Langnes" userId="2e763b5f-1e47-432a-a3db-297d2abf056e" providerId="ADAL" clId="{DDE672CA-6D02-4A3E-8BB7-A8DD403A74C7}" dt="2023-10-06T10:24:37.871" v="1091"/>
        <pc:sldMkLst>
          <pc:docMk/>
          <pc:sldMk cId="707230196" sldId="275"/>
        </pc:sldMkLst>
        <pc:spChg chg="mod">
          <ac:chgData name="Liv Astrid Skåre Langnes" userId="2e763b5f-1e47-432a-a3db-297d2abf056e" providerId="ADAL" clId="{DDE672CA-6D02-4A3E-8BB7-A8DD403A74C7}" dt="2023-10-06T09:28:47.597" v="836" actId="20577"/>
          <ac:spMkLst>
            <pc:docMk/>
            <pc:sldMk cId="707230196" sldId="275"/>
            <ac:spMk id="27" creationId="{00000000-0000-0000-0000-000000000000}"/>
          </ac:spMkLst>
        </pc:spChg>
        <pc:picChg chg="add mod">
          <ac:chgData name="Liv Astrid Skåre Langnes" userId="2e763b5f-1e47-432a-a3db-297d2abf056e" providerId="ADAL" clId="{DDE672CA-6D02-4A3E-8BB7-A8DD403A74C7}" dt="2023-10-06T10:24:37.871" v="1091"/>
          <ac:picMkLst>
            <pc:docMk/>
            <pc:sldMk cId="707230196" sldId="275"/>
            <ac:picMk id="8" creationId="{65E4ADB3-738D-FFF7-8888-E8B36837928A}"/>
          </ac:picMkLst>
        </pc:picChg>
        <pc:picChg chg="del">
          <ac:chgData name="Liv Astrid Skåre Langnes" userId="2e763b5f-1e47-432a-a3db-297d2abf056e" providerId="ADAL" clId="{DDE672CA-6D02-4A3E-8BB7-A8DD403A74C7}" dt="2023-10-06T10:24:37.429" v="1090" actId="478"/>
          <ac:picMkLst>
            <pc:docMk/>
            <pc:sldMk cId="707230196" sldId="275"/>
            <ac:picMk id="36" creationId="{9D364023-E723-05F4-5827-DAC3BD6414D2}"/>
          </ac:picMkLst>
        </pc:picChg>
      </pc:sldChg>
      <pc:sldChg chg="addSp delSp modSp add mod setBg">
        <pc:chgData name="Liv Astrid Skåre Langnes" userId="2e763b5f-1e47-432a-a3db-297d2abf056e" providerId="ADAL" clId="{DDE672CA-6D02-4A3E-8BB7-A8DD403A74C7}" dt="2023-10-26T10:46:53.123" v="5369" actId="1076"/>
        <pc:sldMkLst>
          <pc:docMk/>
          <pc:sldMk cId="29364149" sldId="276"/>
        </pc:sldMkLst>
        <pc:spChg chg="mod">
          <ac:chgData name="Liv Astrid Skåre Langnes" userId="2e763b5f-1e47-432a-a3db-297d2abf056e" providerId="ADAL" clId="{DDE672CA-6D02-4A3E-8BB7-A8DD403A74C7}" dt="2023-10-06T09:29:26.022" v="841" actId="14100"/>
          <ac:spMkLst>
            <pc:docMk/>
            <pc:sldMk cId="29364149" sldId="276"/>
            <ac:spMk id="8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09:34:25.301" v="962" actId="1076"/>
          <ac:spMkLst>
            <pc:docMk/>
            <pc:sldMk cId="29364149" sldId="276"/>
            <ac:spMk id="9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09:30:10.953" v="872" actId="20577"/>
          <ac:spMkLst>
            <pc:docMk/>
            <pc:sldMk cId="29364149" sldId="276"/>
            <ac:spMk id="10" creationId="{00000000-0000-0000-0000-000000000000}"/>
          </ac:spMkLst>
        </pc:spChg>
        <pc:spChg chg="del mod">
          <ac:chgData name="Liv Astrid Skåre Langnes" userId="2e763b5f-1e47-432a-a3db-297d2abf056e" providerId="ADAL" clId="{DDE672CA-6D02-4A3E-8BB7-A8DD403A74C7}" dt="2023-10-26T06:51:03.506" v="5359"/>
          <ac:spMkLst>
            <pc:docMk/>
            <pc:sldMk cId="29364149" sldId="276"/>
            <ac:spMk id="14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09:33:26.218" v="952" actId="1076"/>
          <ac:spMkLst>
            <pc:docMk/>
            <pc:sldMk cId="29364149" sldId="276"/>
            <ac:spMk id="18" creationId="{00000000-0000-0000-0000-000000000000}"/>
          </ac:spMkLst>
        </pc:spChg>
        <pc:spChg chg="add mod">
          <ac:chgData name="Liv Astrid Skåre Langnes" userId="2e763b5f-1e47-432a-a3db-297d2abf056e" providerId="ADAL" clId="{DDE672CA-6D02-4A3E-8BB7-A8DD403A74C7}" dt="2023-10-06T09:31:43.184" v="891" actId="1076"/>
          <ac:spMkLst>
            <pc:docMk/>
            <pc:sldMk cId="29364149" sldId="276"/>
            <ac:spMk id="29" creationId="{2E416879-58D8-153E-6CE2-2A86321F4BBB}"/>
          </ac:spMkLst>
        </pc:spChg>
        <pc:spChg chg="add mod">
          <ac:chgData name="Liv Astrid Skåre Langnes" userId="2e763b5f-1e47-432a-a3db-297d2abf056e" providerId="ADAL" clId="{DDE672CA-6D02-4A3E-8BB7-A8DD403A74C7}" dt="2023-10-06T09:31:46.953" v="892" actId="1076"/>
          <ac:spMkLst>
            <pc:docMk/>
            <pc:sldMk cId="29364149" sldId="276"/>
            <ac:spMk id="30" creationId="{0EE03288-4368-C17E-CA17-04F42D8E3199}"/>
          </ac:spMkLst>
        </pc:spChg>
        <pc:spChg chg="add del mod">
          <ac:chgData name="Liv Astrid Skåre Langnes" userId="2e763b5f-1e47-432a-a3db-297d2abf056e" providerId="ADAL" clId="{DDE672CA-6D02-4A3E-8BB7-A8DD403A74C7}" dt="2023-10-06T09:31:53.737" v="894"/>
          <ac:spMkLst>
            <pc:docMk/>
            <pc:sldMk cId="29364149" sldId="276"/>
            <ac:spMk id="31" creationId="{2BB1A7DF-3900-D505-0C65-A8DCD39E0338}"/>
          </ac:spMkLst>
        </pc:spChg>
        <pc:spChg chg="add del mod">
          <ac:chgData name="Liv Astrid Skåre Langnes" userId="2e763b5f-1e47-432a-a3db-297d2abf056e" providerId="ADAL" clId="{DDE672CA-6D02-4A3E-8BB7-A8DD403A74C7}" dt="2023-10-26T06:48:52.977" v="5307"/>
          <ac:spMkLst>
            <pc:docMk/>
            <pc:sldMk cId="29364149" sldId="276"/>
            <ac:spMk id="31" creationId="{948C2392-B310-7EFE-28FC-E956E7DDE770}"/>
          </ac:spMkLst>
        </pc:spChg>
        <pc:spChg chg="add mod">
          <ac:chgData name="Liv Astrid Skåre Langnes" userId="2e763b5f-1e47-432a-a3db-297d2abf056e" providerId="ADAL" clId="{DDE672CA-6D02-4A3E-8BB7-A8DD403A74C7}" dt="2023-10-26T06:49:46.651" v="5315" actId="1076"/>
          <ac:spMkLst>
            <pc:docMk/>
            <pc:sldMk cId="29364149" sldId="276"/>
            <ac:spMk id="32" creationId="{8F4B7BD1-8AAE-0860-E6BA-19161E4E121F}"/>
          </ac:spMkLst>
        </pc:spChg>
        <pc:spChg chg="add del mod">
          <ac:chgData name="Liv Astrid Skåre Langnes" userId="2e763b5f-1e47-432a-a3db-297d2abf056e" providerId="ADAL" clId="{DDE672CA-6D02-4A3E-8BB7-A8DD403A74C7}" dt="2023-10-06T09:32:07.338" v="896"/>
          <ac:spMkLst>
            <pc:docMk/>
            <pc:sldMk cId="29364149" sldId="276"/>
            <ac:spMk id="32" creationId="{C03027DC-21BF-C551-EFFC-674D59A18853}"/>
          </ac:spMkLst>
        </pc:spChg>
        <pc:spChg chg="add del mod">
          <ac:chgData name="Liv Astrid Skåre Langnes" userId="2e763b5f-1e47-432a-a3db-297d2abf056e" providerId="ADAL" clId="{DDE672CA-6D02-4A3E-8BB7-A8DD403A74C7}" dt="2023-10-06T09:32:43.346" v="948"/>
          <ac:spMkLst>
            <pc:docMk/>
            <pc:sldMk cId="29364149" sldId="276"/>
            <ac:spMk id="33" creationId="{47E8389D-0235-3329-8720-7206F72B38D4}"/>
          </ac:spMkLst>
        </pc:spChg>
        <pc:spChg chg="add mod">
          <ac:chgData name="Liv Astrid Skåre Langnes" userId="2e763b5f-1e47-432a-a3db-297d2abf056e" providerId="ADAL" clId="{DDE672CA-6D02-4A3E-8BB7-A8DD403A74C7}" dt="2023-10-26T06:50:50.700" v="5357" actId="122"/>
          <ac:spMkLst>
            <pc:docMk/>
            <pc:sldMk cId="29364149" sldId="276"/>
            <ac:spMk id="33" creationId="{789F5F3E-B613-8D0D-E30E-9C6142E69625}"/>
          </ac:spMkLst>
        </pc:spChg>
        <pc:spChg chg="add del mod">
          <ac:chgData name="Liv Astrid Skåre Langnes" userId="2e763b5f-1e47-432a-a3db-297d2abf056e" providerId="ADAL" clId="{DDE672CA-6D02-4A3E-8BB7-A8DD403A74C7}" dt="2023-10-06T09:34:55.894" v="980"/>
          <ac:spMkLst>
            <pc:docMk/>
            <pc:sldMk cId="29364149" sldId="276"/>
            <ac:spMk id="34" creationId="{BEC7BA20-DEF6-5AAA-63F4-699DECBE6C4B}"/>
          </ac:spMkLst>
        </pc:spChg>
        <pc:spChg chg="add del mod">
          <ac:chgData name="Liv Astrid Skåre Langnes" userId="2e763b5f-1e47-432a-a3db-297d2abf056e" providerId="ADAL" clId="{DDE672CA-6D02-4A3E-8BB7-A8DD403A74C7}" dt="2023-10-06T09:34:29.207" v="965"/>
          <ac:spMkLst>
            <pc:docMk/>
            <pc:sldMk cId="29364149" sldId="276"/>
            <ac:spMk id="35" creationId="{09EA8EAD-B9CE-7EAF-0D2D-D604D9C4BD19}"/>
          </ac:spMkLst>
        </pc:spChg>
        <pc:spChg chg="add del mod">
          <ac:chgData name="Liv Astrid Skåre Langnes" userId="2e763b5f-1e47-432a-a3db-297d2abf056e" providerId="ADAL" clId="{DDE672CA-6D02-4A3E-8BB7-A8DD403A74C7}" dt="2023-10-06T09:34:27.190" v="964"/>
          <ac:spMkLst>
            <pc:docMk/>
            <pc:sldMk cId="29364149" sldId="276"/>
            <ac:spMk id="36" creationId="{2EE5A782-9814-F293-2FF7-CA442602C81E}"/>
          </ac:spMkLst>
        </pc:spChg>
        <pc:spChg chg="mod">
          <ac:chgData name="Liv Astrid Skåre Langnes" userId="2e763b5f-1e47-432a-a3db-297d2abf056e" providerId="ADAL" clId="{DDE672CA-6D02-4A3E-8BB7-A8DD403A74C7}" dt="2023-10-06T09:34:14.510" v="959" actId="571"/>
          <ac:spMkLst>
            <pc:docMk/>
            <pc:sldMk cId="29364149" sldId="276"/>
            <ac:spMk id="38" creationId="{55417CAE-9212-D2C2-DBA8-263F6D174545}"/>
          </ac:spMkLst>
        </pc:spChg>
        <pc:spChg chg="mod">
          <ac:chgData name="Liv Astrid Skåre Langnes" userId="2e763b5f-1e47-432a-a3db-297d2abf056e" providerId="ADAL" clId="{DDE672CA-6D02-4A3E-8BB7-A8DD403A74C7}" dt="2023-10-06T09:34:14.510" v="959" actId="571"/>
          <ac:spMkLst>
            <pc:docMk/>
            <pc:sldMk cId="29364149" sldId="276"/>
            <ac:spMk id="39" creationId="{D83772BB-25AE-2D7F-BC76-820F213BBD7F}"/>
          </ac:spMkLst>
        </pc:spChg>
        <pc:spChg chg="add mod">
          <ac:chgData name="Liv Astrid Skåre Langnes" userId="2e763b5f-1e47-432a-a3db-297d2abf056e" providerId="ADAL" clId="{DDE672CA-6D02-4A3E-8BB7-A8DD403A74C7}" dt="2023-10-06T09:34:14.510" v="959" actId="571"/>
          <ac:spMkLst>
            <pc:docMk/>
            <pc:sldMk cId="29364149" sldId="276"/>
            <ac:spMk id="40" creationId="{646DBD20-E2AB-9008-59D2-462F3D75C82B}"/>
          </ac:spMkLst>
        </pc:spChg>
        <pc:spChg chg="add del mod">
          <ac:chgData name="Liv Astrid Skåre Langnes" userId="2e763b5f-1e47-432a-a3db-297d2abf056e" providerId="ADAL" clId="{DDE672CA-6D02-4A3E-8BB7-A8DD403A74C7}" dt="2023-10-06T09:34:24.646" v="961"/>
          <ac:spMkLst>
            <pc:docMk/>
            <pc:sldMk cId="29364149" sldId="276"/>
            <ac:spMk id="41" creationId="{378C665A-95C3-90C1-EF68-6C9CBEEA05EA}"/>
          </ac:spMkLst>
        </pc:spChg>
        <pc:spChg chg="add del mod">
          <ac:chgData name="Liv Astrid Skåre Langnes" userId="2e763b5f-1e47-432a-a3db-297d2abf056e" providerId="ADAL" clId="{DDE672CA-6D02-4A3E-8BB7-A8DD403A74C7}" dt="2023-10-06T09:34:55.646" v="979"/>
          <ac:spMkLst>
            <pc:docMk/>
            <pc:sldMk cId="29364149" sldId="276"/>
            <ac:spMk id="42" creationId="{6ABAD7FA-FC35-E9DC-E75E-3C36914AB0D9}"/>
          </ac:spMkLst>
        </pc:spChg>
        <pc:spChg chg="add del mod">
          <ac:chgData name="Liv Astrid Skåre Langnes" userId="2e763b5f-1e47-432a-a3db-297d2abf056e" providerId="ADAL" clId="{DDE672CA-6D02-4A3E-8BB7-A8DD403A74C7}" dt="2023-10-06T09:34:55.391" v="978"/>
          <ac:spMkLst>
            <pc:docMk/>
            <pc:sldMk cId="29364149" sldId="276"/>
            <ac:spMk id="43" creationId="{6BF8296E-FE4F-CFF0-1A27-218C442DEFAD}"/>
          </ac:spMkLst>
        </pc:spChg>
        <pc:spChg chg="add del mod">
          <ac:chgData name="Liv Astrid Skåre Langnes" userId="2e763b5f-1e47-432a-a3db-297d2abf056e" providerId="ADAL" clId="{DDE672CA-6D02-4A3E-8BB7-A8DD403A74C7}" dt="2023-10-06T09:34:55.175" v="977"/>
          <ac:spMkLst>
            <pc:docMk/>
            <pc:sldMk cId="29364149" sldId="276"/>
            <ac:spMk id="44" creationId="{AD2A4ED2-652E-E870-BFEB-FCEF71E3E978}"/>
          </ac:spMkLst>
        </pc:spChg>
        <pc:spChg chg="add del mod">
          <ac:chgData name="Liv Astrid Skåre Langnes" userId="2e763b5f-1e47-432a-a3db-297d2abf056e" providerId="ADAL" clId="{DDE672CA-6D02-4A3E-8BB7-A8DD403A74C7}" dt="2023-10-06T09:34:54.609" v="976"/>
          <ac:spMkLst>
            <pc:docMk/>
            <pc:sldMk cId="29364149" sldId="276"/>
            <ac:spMk id="45" creationId="{C634D046-201D-511D-99FF-C2AEA6FA8FE3}"/>
          </ac:spMkLst>
        </pc:spChg>
        <pc:spChg chg="add del mod">
          <ac:chgData name="Liv Astrid Skåre Langnes" userId="2e763b5f-1e47-432a-a3db-297d2abf056e" providerId="ADAL" clId="{DDE672CA-6D02-4A3E-8BB7-A8DD403A74C7}" dt="2023-10-06T09:34:54.423" v="975"/>
          <ac:spMkLst>
            <pc:docMk/>
            <pc:sldMk cId="29364149" sldId="276"/>
            <ac:spMk id="46" creationId="{9D52C7A2-A82C-EF70-2A18-5CA66A7DE254}"/>
          </ac:spMkLst>
        </pc:spChg>
        <pc:spChg chg="add mod">
          <ac:chgData name="Liv Astrid Skåre Langnes" userId="2e763b5f-1e47-432a-a3db-297d2abf056e" providerId="ADAL" clId="{DDE672CA-6D02-4A3E-8BB7-A8DD403A74C7}" dt="2023-10-06T09:36:45.071" v="1034" actId="1076"/>
          <ac:spMkLst>
            <pc:docMk/>
            <pc:sldMk cId="29364149" sldId="276"/>
            <ac:spMk id="47" creationId="{F3DB7FE8-2BAB-65EA-D0AB-019DF363705C}"/>
          </ac:spMkLst>
        </pc:spChg>
        <pc:spChg chg="add del mod">
          <ac:chgData name="Liv Astrid Skåre Langnes" userId="2e763b5f-1e47-432a-a3db-297d2abf056e" providerId="ADAL" clId="{DDE672CA-6D02-4A3E-8BB7-A8DD403A74C7}" dt="2023-10-26T06:48:31.459" v="5303" actId="478"/>
          <ac:spMkLst>
            <pc:docMk/>
            <pc:sldMk cId="29364149" sldId="276"/>
            <ac:spMk id="48" creationId="{8FAC3453-94F7-FACE-BE98-2FDFEA206C82}"/>
          </ac:spMkLst>
        </pc:spChg>
        <pc:spChg chg="add mod">
          <ac:chgData name="Liv Astrid Skåre Langnes" userId="2e763b5f-1e47-432a-a3db-297d2abf056e" providerId="ADAL" clId="{DDE672CA-6D02-4A3E-8BB7-A8DD403A74C7}" dt="2023-10-06T10:23:22.364" v="1045" actId="1076"/>
          <ac:spMkLst>
            <pc:docMk/>
            <pc:sldMk cId="29364149" sldId="276"/>
            <ac:spMk id="49" creationId="{74D9ED01-76D2-0DE5-0DB6-6EF238591788}"/>
          </ac:spMkLst>
        </pc:spChg>
        <pc:grpChg chg="mod">
          <ac:chgData name="Liv Astrid Skåre Langnes" userId="2e763b5f-1e47-432a-a3db-297d2abf056e" providerId="ADAL" clId="{DDE672CA-6D02-4A3E-8BB7-A8DD403A74C7}" dt="2023-10-26T10:46:53.123" v="5369" actId="1076"/>
          <ac:grpSpMkLst>
            <pc:docMk/>
            <pc:sldMk cId="29364149" sldId="276"/>
            <ac:grpSpMk id="2" creationId="{00000000-0000-0000-0000-000000000000}"/>
          </ac:grpSpMkLst>
        </pc:grpChg>
        <pc:grpChg chg="mod">
          <ac:chgData name="Liv Astrid Skåre Langnes" userId="2e763b5f-1e47-432a-a3db-297d2abf056e" providerId="ADAL" clId="{DDE672CA-6D02-4A3E-8BB7-A8DD403A74C7}" dt="2023-10-06T09:29:53.614" v="848" actId="14100"/>
          <ac:grpSpMkLst>
            <pc:docMk/>
            <pc:sldMk cId="29364149" sldId="276"/>
            <ac:grpSpMk id="5" creationId="{00000000-0000-0000-0000-000000000000}"/>
          </ac:grpSpMkLst>
        </pc:grpChg>
        <pc:grpChg chg="mod">
          <ac:chgData name="Liv Astrid Skåre Langnes" userId="2e763b5f-1e47-432a-a3db-297d2abf056e" providerId="ADAL" clId="{DDE672CA-6D02-4A3E-8BB7-A8DD403A74C7}" dt="2023-10-26T06:50:16.009" v="5343" actId="1076"/>
          <ac:grpSpMkLst>
            <pc:docMk/>
            <pc:sldMk cId="29364149" sldId="276"/>
            <ac:grpSpMk id="11" creationId="{00000000-0000-0000-0000-000000000000}"/>
          </ac:grpSpMkLst>
        </pc:grpChg>
        <pc:grpChg chg="mod">
          <ac:chgData name="Liv Astrid Skåre Langnes" userId="2e763b5f-1e47-432a-a3db-297d2abf056e" providerId="ADAL" clId="{DDE672CA-6D02-4A3E-8BB7-A8DD403A74C7}" dt="2023-10-06T09:35:46.542" v="1029" actId="1076"/>
          <ac:grpSpMkLst>
            <pc:docMk/>
            <pc:sldMk cId="29364149" sldId="276"/>
            <ac:grpSpMk id="15" creationId="{00000000-0000-0000-0000-000000000000}"/>
          </ac:grpSpMkLst>
        </pc:grpChg>
        <pc:grpChg chg="add del mod">
          <ac:chgData name="Liv Astrid Skåre Langnes" userId="2e763b5f-1e47-432a-a3db-297d2abf056e" providerId="ADAL" clId="{DDE672CA-6D02-4A3E-8BB7-A8DD403A74C7}" dt="2023-10-06T09:34:54.213" v="974" actId="1076"/>
          <ac:grpSpMkLst>
            <pc:docMk/>
            <pc:sldMk cId="29364149" sldId="276"/>
            <ac:grpSpMk id="19" creationId="{00000000-0000-0000-0000-000000000000}"/>
          </ac:grpSpMkLst>
        </pc:grpChg>
        <pc:grpChg chg="add mod">
          <ac:chgData name="Liv Astrid Skåre Langnes" userId="2e763b5f-1e47-432a-a3db-297d2abf056e" providerId="ADAL" clId="{DDE672CA-6D02-4A3E-8BB7-A8DD403A74C7}" dt="2023-10-06T09:34:14.510" v="959" actId="571"/>
          <ac:grpSpMkLst>
            <pc:docMk/>
            <pc:sldMk cId="29364149" sldId="276"/>
            <ac:grpSpMk id="37" creationId="{3CDA0847-B4FB-D53A-05E3-87C8C4C083C0}"/>
          </ac:grpSpMkLst>
        </pc:grpChg>
      </pc:sldChg>
      <pc:sldChg chg="addSp delSp modSp add mod setBg">
        <pc:chgData name="Liv Astrid Skåre Langnes" userId="2e763b5f-1e47-432a-a3db-297d2abf056e" providerId="ADAL" clId="{DDE672CA-6D02-4A3E-8BB7-A8DD403A74C7}" dt="2023-10-06T10:42:01.353" v="2024" actId="20577"/>
        <pc:sldMkLst>
          <pc:docMk/>
          <pc:sldMk cId="893025145" sldId="277"/>
        </pc:sldMkLst>
        <pc:spChg chg="mod">
          <ac:chgData name="Liv Astrid Skåre Langnes" userId="2e763b5f-1e47-432a-a3db-297d2abf056e" providerId="ADAL" clId="{DDE672CA-6D02-4A3E-8BB7-A8DD403A74C7}" dt="2023-10-06T10:42:01.353" v="2024" actId="20577"/>
          <ac:spMkLst>
            <pc:docMk/>
            <pc:sldMk cId="893025145" sldId="277"/>
            <ac:spMk id="27" creationId="{00000000-0000-0000-0000-000000000000}"/>
          </ac:spMkLst>
        </pc:spChg>
        <pc:picChg chg="add mod">
          <ac:chgData name="Liv Astrid Skåre Langnes" userId="2e763b5f-1e47-432a-a3db-297d2abf056e" providerId="ADAL" clId="{DDE672CA-6D02-4A3E-8BB7-A8DD403A74C7}" dt="2023-10-06T10:24:29.067" v="1087" actId="1076"/>
          <ac:picMkLst>
            <pc:docMk/>
            <pc:sldMk cId="893025145" sldId="277"/>
            <ac:picMk id="8" creationId="{D37F26A3-054D-1CE2-9881-ABEF4B3C84F7}"/>
          </ac:picMkLst>
        </pc:picChg>
        <pc:picChg chg="del">
          <ac:chgData name="Liv Astrid Skåre Langnes" userId="2e763b5f-1e47-432a-a3db-297d2abf056e" providerId="ADAL" clId="{DDE672CA-6D02-4A3E-8BB7-A8DD403A74C7}" dt="2023-10-06T10:24:21.128" v="1085" actId="478"/>
          <ac:picMkLst>
            <pc:docMk/>
            <pc:sldMk cId="893025145" sldId="277"/>
            <ac:picMk id="36" creationId="{9D364023-E723-05F4-5827-DAC3BD6414D2}"/>
          </ac:picMkLst>
        </pc:picChg>
      </pc:sldChg>
      <pc:sldChg chg="addSp modSp add mod setBg">
        <pc:chgData name="Liv Astrid Skåre Langnes" userId="2e763b5f-1e47-432a-a3db-297d2abf056e" providerId="ADAL" clId="{DDE672CA-6D02-4A3E-8BB7-A8DD403A74C7}" dt="2023-10-06T10:33:03.229" v="1679"/>
        <pc:sldMkLst>
          <pc:docMk/>
          <pc:sldMk cId="3440404564" sldId="278"/>
        </pc:sldMkLst>
        <pc:spChg chg="mod">
          <ac:chgData name="Liv Astrid Skåre Langnes" userId="2e763b5f-1e47-432a-a3db-297d2abf056e" providerId="ADAL" clId="{DDE672CA-6D02-4A3E-8BB7-A8DD403A74C7}" dt="2023-10-06T10:29:53.403" v="1404" actId="20577"/>
          <ac:spMkLst>
            <pc:docMk/>
            <pc:sldMk cId="3440404564" sldId="278"/>
            <ac:spMk id="7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0:32:20.383" v="1675" actId="120"/>
          <ac:spMkLst>
            <pc:docMk/>
            <pc:sldMk cId="3440404564" sldId="278"/>
            <ac:spMk id="8" creationId="{00000000-0000-0000-0000-000000000000}"/>
          </ac:spMkLst>
        </pc:spChg>
        <pc:spChg chg="add mod">
          <ac:chgData name="Liv Astrid Skåre Langnes" userId="2e763b5f-1e47-432a-a3db-297d2abf056e" providerId="ADAL" clId="{DDE672CA-6D02-4A3E-8BB7-A8DD403A74C7}" dt="2023-10-06T10:33:03.229" v="1679"/>
          <ac:spMkLst>
            <pc:docMk/>
            <pc:sldMk cId="3440404564" sldId="278"/>
            <ac:spMk id="14" creationId="{FDF6D850-839F-11A2-AC0F-F0E3F8668CA1}"/>
          </ac:spMkLst>
        </pc:spChg>
        <pc:picChg chg="add mod">
          <ac:chgData name="Liv Astrid Skåre Langnes" userId="2e763b5f-1e47-432a-a3db-297d2abf056e" providerId="ADAL" clId="{DDE672CA-6D02-4A3E-8BB7-A8DD403A74C7}" dt="2023-10-06T10:32:39.895" v="1678" actId="1076"/>
          <ac:picMkLst>
            <pc:docMk/>
            <pc:sldMk cId="3440404564" sldId="278"/>
            <ac:picMk id="9" creationId="{E3817163-F703-58E0-EE47-884ED0D1A5BF}"/>
          </ac:picMkLst>
        </pc:picChg>
      </pc:sldChg>
      <pc:sldChg chg="addSp delSp modSp add del mod setBg">
        <pc:chgData name="Liv Astrid Skåre Langnes" userId="2e763b5f-1e47-432a-a3db-297d2abf056e" providerId="ADAL" clId="{DDE672CA-6D02-4A3E-8BB7-A8DD403A74C7}" dt="2023-10-06T10:40:11.782" v="2007" actId="47"/>
        <pc:sldMkLst>
          <pc:docMk/>
          <pc:sldMk cId="250662831" sldId="279"/>
        </pc:sldMkLst>
        <pc:spChg chg="mod">
          <ac:chgData name="Liv Astrid Skåre Langnes" userId="2e763b5f-1e47-432a-a3db-297d2abf056e" providerId="ADAL" clId="{DDE672CA-6D02-4A3E-8BB7-A8DD403A74C7}" dt="2023-10-06T10:33:53.887" v="1691" actId="207"/>
          <ac:spMkLst>
            <pc:docMk/>
            <pc:sldMk cId="250662831" sldId="279"/>
            <ac:spMk id="3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0:33:53.887" v="1691" actId="207"/>
          <ac:spMkLst>
            <pc:docMk/>
            <pc:sldMk cId="250662831" sldId="279"/>
            <ac:spMk id="4" creationId="{00000000-0000-0000-0000-000000000000}"/>
          </ac:spMkLst>
        </pc:spChg>
        <pc:spChg chg="del mod">
          <ac:chgData name="Liv Astrid Skåre Langnes" userId="2e763b5f-1e47-432a-a3db-297d2abf056e" providerId="ADAL" clId="{DDE672CA-6D02-4A3E-8BB7-A8DD403A74C7}" dt="2023-10-06T10:33:15.805" v="1684" actId="478"/>
          <ac:spMkLst>
            <pc:docMk/>
            <pc:sldMk cId="250662831" sldId="279"/>
            <ac:spMk id="5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0:33:23.851" v="1688" actId="6549"/>
          <ac:spMkLst>
            <pc:docMk/>
            <pc:sldMk cId="250662831" sldId="279"/>
            <ac:spMk id="6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0:33:10.819" v="1681" actId="478"/>
          <ac:spMkLst>
            <pc:docMk/>
            <pc:sldMk cId="250662831" sldId="279"/>
            <ac:spMk id="18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0:33:12.302" v="1682" actId="478"/>
          <ac:spMkLst>
            <pc:docMk/>
            <pc:sldMk cId="250662831" sldId="279"/>
            <ac:spMk id="21" creationId="{00000000-0000-0000-0000-000000000000}"/>
          </ac:spMkLst>
        </pc:spChg>
        <pc:grpChg chg="add del mod">
          <ac:chgData name="Liv Astrid Skåre Langnes" userId="2e763b5f-1e47-432a-a3db-297d2abf056e" providerId="ADAL" clId="{DDE672CA-6D02-4A3E-8BB7-A8DD403A74C7}" dt="2023-10-06T10:33:53.887" v="1691" actId="207"/>
          <ac:grpSpMkLst>
            <pc:docMk/>
            <pc:sldMk cId="250662831" sldId="279"/>
            <ac:grpSpMk id="2" creationId="{00000000-0000-0000-0000-000000000000}"/>
          </ac:grpSpMkLst>
        </pc:grpChg>
      </pc:sldChg>
      <pc:sldChg chg="addSp modSp new mod setBg">
        <pc:chgData name="Liv Astrid Skåre Langnes" userId="2e763b5f-1e47-432a-a3db-297d2abf056e" providerId="ADAL" clId="{DDE672CA-6D02-4A3E-8BB7-A8DD403A74C7}" dt="2023-10-06T10:35:34.348" v="1736" actId="1076"/>
        <pc:sldMkLst>
          <pc:docMk/>
          <pc:sldMk cId="1888735553" sldId="280"/>
        </pc:sldMkLst>
        <pc:spChg chg="mod">
          <ac:chgData name="Liv Astrid Skåre Langnes" userId="2e763b5f-1e47-432a-a3db-297d2abf056e" providerId="ADAL" clId="{DDE672CA-6D02-4A3E-8BB7-A8DD403A74C7}" dt="2023-10-06T10:34:26.606" v="1695"/>
          <ac:spMkLst>
            <pc:docMk/>
            <pc:sldMk cId="1888735553" sldId="280"/>
            <ac:spMk id="4" creationId="{BD61D72F-41C1-999B-6192-EACE6D40CE1D}"/>
          </ac:spMkLst>
        </pc:spChg>
        <pc:spChg chg="mod">
          <ac:chgData name="Liv Astrid Skåre Langnes" userId="2e763b5f-1e47-432a-a3db-297d2abf056e" providerId="ADAL" clId="{DDE672CA-6D02-4A3E-8BB7-A8DD403A74C7}" dt="2023-10-06T10:34:26.606" v="1695"/>
          <ac:spMkLst>
            <pc:docMk/>
            <pc:sldMk cId="1888735553" sldId="280"/>
            <ac:spMk id="5" creationId="{3DD0555A-9407-5117-9475-65307558E3D4}"/>
          </ac:spMkLst>
        </pc:spChg>
        <pc:spChg chg="add mod">
          <ac:chgData name="Liv Astrid Skåre Langnes" userId="2e763b5f-1e47-432a-a3db-297d2abf056e" providerId="ADAL" clId="{DDE672CA-6D02-4A3E-8BB7-A8DD403A74C7}" dt="2023-10-06T10:35:04.983" v="1732" actId="207"/>
          <ac:spMkLst>
            <pc:docMk/>
            <pc:sldMk cId="1888735553" sldId="280"/>
            <ac:spMk id="6" creationId="{C6172558-C9DD-395E-88E9-1106657E158D}"/>
          </ac:spMkLst>
        </pc:spChg>
        <pc:grpChg chg="add mod">
          <ac:chgData name="Liv Astrid Skåre Langnes" userId="2e763b5f-1e47-432a-a3db-297d2abf056e" providerId="ADAL" clId="{DDE672CA-6D02-4A3E-8BB7-A8DD403A74C7}" dt="2023-10-06T10:35:20.237" v="1735" actId="14100"/>
          <ac:grpSpMkLst>
            <pc:docMk/>
            <pc:sldMk cId="1888735553" sldId="280"/>
            <ac:grpSpMk id="3" creationId="{F92930C6-FC31-9D9E-B60A-275310529681}"/>
          </ac:grpSpMkLst>
        </pc:grpChg>
        <pc:picChg chg="add mod">
          <ac:chgData name="Liv Astrid Skåre Langnes" userId="2e763b5f-1e47-432a-a3db-297d2abf056e" providerId="ADAL" clId="{DDE672CA-6D02-4A3E-8BB7-A8DD403A74C7}" dt="2023-10-06T10:35:34.348" v="1736" actId="1076"/>
          <ac:picMkLst>
            <pc:docMk/>
            <pc:sldMk cId="1888735553" sldId="280"/>
            <ac:picMk id="2" creationId="{F658AAF9-4696-F90F-08CD-E22B7EE99DEF}"/>
          </ac:picMkLst>
        </pc:picChg>
      </pc:sldChg>
      <pc:sldChg chg="addSp delSp modSp add mod setBg">
        <pc:chgData name="Liv Astrid Skåre Langnes" userId="2e763b5f-1e47-432a-a3db-297d2abf056e" providerId="ADAL" clId="{DDE672CA-6D02-4A3E-8BB7-A8DD403A74C7}" dt="2023-10-06T11:22:29.279" v="5072" actId="6549"/>
        <pc:sldMkLst>
          <pc:docMk/>
          <pc:sldMk cId="190967275" sldId="281"/>
        </pc:sldMkLst>
        <pc:spChg chg="mod">
          <ac:chgData name="Liv Astrid Skåre Langnes" userId="2e763b5f-1e47-432a-a3db-297d2abf056e" providerId="ADAL" clId="{DDE672CA-6D02-4A3E-8BB7-A8DD403A74C7}" dt="2023-10-06T10:47:45.906" v="2333" actId="20577"/>
          <ac:spMkLst>
            <pc:docMk/>
            <pc:sldMk cId="190967275" sldId="281"/>
            <ac:spMk id="10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1:21:04.309" v="5038" actId="20577"/>
          <ac:spMkLst>
            <pc:docMk/>
            <pc:sldMk cId="190967275" sldId="281"/>
            <ac:spMk id="14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1:22:29.279" v="5072" actId="6549"/>
          <ac:spMkLst>
            <pc:docMk/>
            <pc:sldMk cId="190967275" sldId="281"/>
            <ac:spMk id="18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1:21:22.905" v="5041" actId="1076"/>
          <ac:spMkLst>
            <pc:docMk/>
            <pc:sldMk cId="190967275" sldId="281"/>
            <ac:spMk id="20" creationId="{732BA6AE-3F9B-8410-8592-4841A67561E1}"/>
          </ac:spMkLst>
        </pc:spChg>
        <pc:spChg chg="mod">
          <ac:chgData name="Liv Astrid Skåre Langnes" userId="2e763b5f-1e47-432a-a3db-297d2abf056e" providerId="ADAL" clId="{DDE672CA-6D02-4A3E-8BB7-A8DD403A74C7}" dt="2023-10-06T10:47:54.099" v="2334"/>
          <ac:spMkLst>
            <pc:docMk/>
            <pc:sldMk cId="190967275" sldId="281"/>
            <ac:spMk id="21" creationId="{0A431E91-0A45-AD01-3AFC-83147FFA1F1C}"/>
          </ac:spMkLst>
        </pc:spChg>
        <pc:spChg chg="add mod">
          <ac:chgData name="Liv Astrid Skåre Langnes" userId="2e763b5f-1e47-432a-a3db-297d2abf056e" providerId="ADAL" clId="{DDE672CA-6D02-4A3E-8BB7-A8DD403A74C7}" dt="2023-10-06T11:22:19.785" v="5058" actId="207"/>
          <ac:spMkLst>
            <pc:docMk/>
            <pc:sldMk cId="190967275" sldId="281"/>
            <ac:spMk id="22" creationId="{76884091-9107-DCE0-3243-45053452472F}"/>
          </ac:spMkLst>
        </pc:spChg>
        <pc:grpChg chg="add mod">
          <ac:chgData name="Liv Astrid Skåre Langnes" userId="2e763b5f-1e47-432a-a3db-297d2abf056e" providerId="ADAL" clId="{DDE672CA-6D02-4A3E-8BB7-A8DD403A74C7}" dt="2023-10-06T10:48:00.843" v="2335" actId="1076"/>
          <ac:grpSpMkLst>
            <pc:docMk/>
            <pc:sldMk cId="190967275" sldId="281"/>
            <ac:grpSpMk id="19" creationId="{46705EF2-6D69-B2F6-BD50-F62475CC0E55}"/>
          </ac:grpSpMkLst>
        </pc:grpChg>
        <pc:picChg chg="add del">
          <ac:chgData name="Liv Astrid Skåre Langnes" userId="2e763b5f-1e47-432a-a3db-297d2abf056e" providerId="ADAL" clId="{DDE672CA-6D02-4A3E-8BB7-A8DD403A74C7}" dt="2023-10-06T11:21:13.870" v="5040"/>
          <ac:picMkLst>
            <pc:docMk/>
            <pc:sldMk cId="190967275" sldId="281"/>
            <ac:picMk id="4098" creationId="{9BABB273-0087-18AF-B155-37909C8EC08A}"/>
          </ac:picMkLst>
        </pc:picChg>
      </pc:sldChg>
      <pc:sldChg chg="addSp delSp modSp add mod setBg">
        <pc:chgData name="Liv Astrid Skåre Langnes" userId="2e763b5f-1e47-432a-a3db-297d2abf056e" providerId="ADAL" clId="{DDE672CA-6D02-4A3E-8BB7-A8DD403A74C7}" dt="2023-10-26T06:51:59.807" v="5363" actId="255"/>
        <pc:sldMkLst>
          <pc:docMk/>
          <pc:sldMk cId="2455077352" sldId="282"/>
        </pc:sldMkLst>
        <pc:spChg chg="mod">
          <ac:chgData name="Liv Astrid Skåre Langnes" userId="2e763b5f-1e47-432a-a3db-297d2abf056e" providerId="ADAL" clId="{DDE672CA-6D02-4A3E-8BB7-A8DD403A74C7}" dt="2023-10-06T10:55:33.363" v="2573" actId="207"/>
          <ac:spMkLst>
            <pc:docMk/>
            <pc:sldMk cId="2455077352" sldId="282"/>
            <ac:spMk id="3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0:55:33.363" v="2573" actId="207"/>
          <ac:spMkLst>
            <pc:docMk/>
            <pc:sldMk cId="2455077352" sldId="282"/>
            <ac:spMk id="4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0:55:02.809" v="2570" actId="14100"/>
          <ac:spMkLst>
            <pc:docMk/>
            <pc:sldMk cId="2455077352" sldId="282"/>
            <ac:spMk id="9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0:50:45.896" v="2460" actId="14100"/>
          <ac:spMkLst>
            <pc:docMk/>
            <pc:sldMk cId="2455077352" sldId="282"/>
            <ac:spMk id="10" creationId="{00000000-0000-0000-0000-000000000000}"/>
          </ac:spMkLst>
        </pc:spChg>
        <pc:spChg chg="del mod">
          <ac:chgData name="Liv Astrid Skåre Langnes" userId="2e763b5f-1e47-432a-a3db-297d2abf056e" providerId="ADAL" clId="{DDE672CA-6D02-4A3E-8BB7-A8DD403A74C7}" dt="2023-10-06T10:50:29.371" v="2455"/>
          <ac:spMkLst>
            <pc:docMk/>
            <pc:sldMk cId="2455077352" sldId="282"/>
            <ac:spMk id="14" creationId="{00000000-0000-0000-0000-000000000000}"/>
          </ac:spMkLst>
        </pc:spChg>
        <pc:spChg chg="del mod">
          <ac:chgData name="Liv Astrid Skåre Langnes" userId="2e763b5f-1e47-432a-a3db-297d2abf056e" providerId="ADAL" clId="{DDE672CA-6D02-4A3E-8BB7-A8DD403A74C7}" dt="2023-10-06T10:52:08.585" v="2483"/>
          <ac:spMkLst>
            <pc:docMk/>
            <pc:sldMk cId="2455077352" sldId="282"/>
            <ac:spMk id="18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0:50:31.639" v="2456" actId="478"/>
          <ac:spMkLst>
            <pc:docMk/>
            <pc:sldMk cId="2455077352" sldId="282"/>
            <ac:spMk id="23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0:50:29.369" v="2453" actId="478"/>
          <ac:spMkLst>
            <pc:docMk/>
            <pc:sldMk cId="2455077352" sldId="282"/>
            <ac:spMk id="25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0:53:03.757" v="2498" actId="478"/>
          <ac:spMkLst>
            <pc:docMk/>
            <pc:sldMk cId="2455077352" sldId="282"/>
            <ac:spMk id="28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0:48:54.218" v="2359" actId="478"/>
          <ac:spMkLst>
            <pc:docMk/>
            <pc:sldMk cId="2455077352" sldId="282"/>
            <ac:spMk id="29" creationId="{2E416879-58D8-153E-6CE2-2A86321F4BBB}"/>
          </ac:spMkLst>
        </pc:spChg>
        <pc:spChg chg="del mod">
          <ac:chgData name="Liv Astrid Skåre Langnes" userId="2e763b5f-1e47-432a-a3db-297d2abf056e" providerId="ADAL" clId="{DDE672CA-6D02-4A3E-8BB7-A8DD403A74C7}" dt="2023-10-06T10:52:18.676" v="2485" actId="478"/>
          <ac:spMkLst>
            <pc:docMk/>
            <pc:sldMk cId="2455077352" sldId="282"/>
            <ac:spMk id="30" creationId="{0EE03288-4368-C17E-CA17-04F42D8E3199}"/>
          </ac:spMkLst>
        </pc:spChg>
        <pc:spChg chg="mod">
          <ac:chgData name="Liv Astrid Skåre Langnes" userId="2e763b5f-1e47-432a-a3db-297d2abf056e" providerId="ADAL" clId="{DDE672CA-6D02-4A3E-8BB7-A8DD403A74C7}" dt="2023-10-06T10:50:52.490" v="2461"/>
          <ac:spMkLst>
            <pc:docMk/>
            <pc:sldMk cId="2455077352" sldId="282"/>
            <ac:spMk id="32" creationId="{E4E07E14-BD4B-71BC-93DB-50AD9A2B9BA0}"/>
          </ac:spMkLst>
        </pc:spChg>
        <pc:spChg chg="mod">
          <ac:chgData name="Liv Astrid Skåre Langnes" userId="2e763b5f-1e47-432a-a3db-297d2abf056e" providerId="ADAL" clId="{DDE672CA-6D02-4A3E-8BB7-A8DD403A74C7}" dt="2023-10-06T10:50:52.490" v="2461"/>
          <ac:spMkLst>
            <pc:docMk/>
            <pc:sldMk cId="2455077352" sldId="282"/>
            <ac:spMk id="33" creationId="{1826A531-8932-FC6F-E6BE-5159A958E8CD}"/>
          </ac:spMkLst>
        </pc:spChg>
        <pc:spChg chg="add del mod">
          <ac:chgData name="Liv Astrid Skåre Langnes" userId="2e763b5f-1e47-432a-a3db-297d2abf056e" providerId="ADAL" clId="{DDE672CA-6D02-4A3E-8BB7-A8DD403A74C7}" dt="2023-10-06T10:53:03.760" v="2500"/>
          <ac:spMkLst>
            <pc:docMk/>
            <pc:sldMk cId="2455077352" sldId="282"/>
            <ac:spMk id="34" creationId="{2E9995D7-6138-F767-C113-E02E2F3B8614}"/>
          </ac:spMkLst>
        </pc:spChg>
        <pc:spChg chg="add mod">
          <ac:chgData name="Liv Astrid Skåre Langnes" userId="2e763b5f-1e47-432a-a3db-297d2abf056e" providerId="ADAL" clId="{DDE672CA-6D02-4A3E-8BB7-A8DD403A74C7}" dt="2023-10-26T06:51:59.807" v="5363" actId="255"/>
          <ac:spMkLst>
            <pc:docMk/>
            <pc:sldMk cId="2455077352" sldId="282"/>
            <ac:spMk id="35" creationId="{212352C1-119C-347C-5A2C-453DB1298598}"/>
          </ac:spMkLst>
        </pc:spChg>
        <pc:spChg chg="add del mod">
          <ac:chgData name="Liv Astrid Skåre Langnes" userId="2e763b5f-1e47-432a-a3db-297d2abf056e" providerId="ADAL" clId="{DDE672CA-6D02-4A3E-8BB7-A8DD403A74C7}" dt="2023-10-06T10:54:36.142" v="2568" actId="767"/>
          <ac:spMkLst>
            <pc:docMk/>
            <pc:sldMk cId="2455077352" sldId="282"/>
            <ac:spMk id="36" creationId="{9BA74846-FF61-0B7E-73A7-A0DDF396D623}"/>
          </ac:spMkLst>
        </pc:spChg>
        <pc:spChg chg="del mod">
          <ac:chgData name="Liv Astrid Skåre Langnes" userId="2e763b5f-1e47-432a-a3db-297d2abf056e" providerId="ADAL" clId="{DDE672CA-6D02-4A3E-8BB7-A8DD403A74C7}" dt="2023-10-06T10:52:08.583" v="2481" actId="478"/>
          <ac:spMkLst>
            <pc:docMk/>
            <pc:sldMk cId="2455077352" sldId="282"/>
            <ac:spMk id="47" creationId="{F3DB7FE8-2BAB-65EA-D0AB-019DF363705C}"/>
          </ac:spMkLst>
        </pc:spChg>
        <pc:spChg chg="del mod">
          <ac:chgData name="Liv Astrid Skåre Langnes" userId="2e763b5f-1e47-432a-a3db-297d2abf056e" providerId="ADAL" clId="{DDE672CA-6D02-4A3E-8BB7-A8DD403A74C7}" dt="2023-10-06T10:48:52.610" v="2358" actId="478"/>
          <ac:spMkLst>
            <pc:docMk/>
            <pc:sldMk cId="2455077352" sldId="282"/>
            <ac:spMk id="48" creationId="{8FAC3453-94F7-FACE-BE98-2FDFEA206C82}"/>
          </ac:spMkLst>
        </pc:spChg>
        <pc:spChg chg="del mod">
          <ac:chgData name="Liv Astrid Skåre Langnes" userId="2e763b5f-1e47-432a-a3db-297d2abf056e" providerId="ADAL" clId="{DDE672CA-6D02-4A3E-8BB7-A8DD403A74C7}" dt="2023-10-06T10:52:16.956" v="2484" actId="478"/>
          <ac:spMkLst>
            <pc:docMk/>
            <pc:sldMk cId="2455077352" sldId="282"/>
            <ac:spMk id="49" creationId="{74D9ED01-76D2-0DE5-0DB6-6EF238591788}"/>
          </ac:spMkLst>
        </pc:spChg>
        <pc:grpChg chg="mod">
          <ac:chgData name="Liv Astrid Skåre Langnes" userId="2e763b5f-1e47-432a-a3db-297d2abf056e" providerId="ADAL" clId="{DDE672CA-6D02-4A3E-8BB7-A8DD403A74C7}" dt="2023-10-06T10:55:33.363" v="2573" actId="207"/>
          <ac:grpSpMkLst>
            <pc:docMk/>
            <pc:sldMk cId="2455077352" sldId="282"/>
            <ac:grpSpMk id="2" creationId="{00000000-0000-0000-0000-000000000000}"/>
          </ac:grpSpMkLst>
        </pc:grpChg>
        <pc:grpChg chg="mod">
          <ac:chgData name="Liv Astrid Skåre Langnes" userId="2e763b5f-1e47-432a-a3db-297d2abf056e" providerId="ADAL" clId="{DDE672CA-6D02-4A3E-8BB7-A8DD403A74C7}" dt="2023-10-06T10:50:38.934" v="2458" actId="14100"/>
          <ac:grpSpMkLst>
            <pc:docMk/>
            <pc:sldMk cId="2455077352" sldId="282"/>
            <ac:grpSpMk id="5" creationId="{00000000-0000-0000-0000-000000000000}"/>
          </ac:grpSpMkLst>
        </pc:grpChg>
        <pc:grpChg chg="del">
          <ac:chgData name="Liv Astrid Skåre Langnes" userId="2e763b5f-1e47-432a-a3db-297d2abf056e" providerId="ADAL" clId="{DDE672CA-6D02-4A3E-8BB7-A8DD403A74C7}" dt="2023-10-06T10:48:35.049" v="2354" actId="478"/>
          <ac:grpSpMkLst>
            <pc:docMk/>
            <pc:sldMk cId="2455077352" sldId="282"/>
            <ac:grpSpMk id="11" creationId="{00000000-0000-0000-0000-000000000000}"/>
          </ac:grpSpMkLst>
        </pc:grpChg>
        <pc:grpChg chg="del mod">
          <ac:chgData name="Liv Astrid Skåre Langnes" userId="2e763b5f-1e47-432a-a3db-297d2abf056e" providerId="ADAL" clId="{DDE672CA-6D02-4A3E-8BB7-A8DD403A74C7}" dt="2023-10-06T10:51:35.551" v="2469" actId="478"/>
          <ac:grpSpMkLst>
            <pc:docMk/>
            <pc:sldMk cId="2455077352" sldId="282"/>
            <ac:grpSpMk id="15" creationId="{00000000-0000-0000-0000-000000000000}"/>
          </ac:grpSpMkLst>
        </pc:grpChg>
        <pc:grpChg chg="del mod">
          <ac:chgData name="Liv Astrid Skåre Langnes" userId="2e763b5f-1e47-432a-a3db-297d2abf056e" providerId="ADAL" clId="{DDE672CA-6D02-4A3E-8BB7-A8DD403A74C7}" dt="2023-10-06T10:52:20.382" v="2486" actId="478"/>
          <ac:grpSpMkLst>
            <pc:docMk/>
            <pc:sldMk cId="2455077352" sldId="282"/>
            <ac:grpSpMk id="19" creationId="{00000000-0000-0000-0000-000000000000}"/>
          </ac:grpSpMkLst>
        </pc:grpChg>
        <pc:grpChg chg="add del mod">
          <ac:chgData name="Liv Astrid Skåre Langnes" userId="2e763b5f-1e47-432a-a3db-297d2abf056e" providerId="ADAL" clId="{DDE672CA-6D02-4A3E-8BB7-A8DD403A74C7}" dt="2023-10-06T10:52:22.526" v="2487" actId="478"/>
          <ac:grpSpMkLst>
            <pc:docMk/>
            <pc:sldMk cId="2455077352" sldId="282"/>
            <ac:grpSpMk id="31" creationId="{E9C676A8-6FF3-35C2-D445-7DF15AC59CE3}"/>
          </ac:grpSpMkLst>
        </pc:grpChg>
      </pc:sldChg>
      <pc:sldChg chg="addSp modSp new del">
        <pc:chgData name="Liv Astrid Skåre Langnes" userId="2e763b5f-1e47-432a-a3db-297d2abf056e" providerId="ADAL" clId="{DDE672CA-6D02-4A3E-8BB7-A8DD403A74C7}" dt="2023-10-06T11:15:18.312" v="4078" actId="47"/>
        <pc:sldMkLst>
          <pc:docMk/>
          <pc:sldMk cId="1341347015" sldId="283"/>
        </pc:sldMkLst>
        <pc:picChg chg="add mod">
          <ac:chgData name="Liv Astrid Skåre Langnes" userId="2e763b5f-1e47-432a-a3db-297d2abf056e" providerId="ADAL" clId="{DDE672CA-6D02-4A3E-8BB7-A8DD403A74C7}" dt="2023-10-06T11:00:34.625" v="2614" actId="14100"/>
          <ac:picMkLst>
            <pc:docMk/>
            <pc:sldMk cId="1341347015" sldId="283"/>
            <ac:picMk id="2050" creationId="{27CECD20-9365-5CA4-933F-26ADAD22B47F}"/>
          </ac:picMkLst>
        </pc:picChg>
      </pc:sldChg>
      <pc:sldChg chg="add setBg">
        <pc:chgData name="Liv Astrid Skåre Langnes" userId="2e763b5f-1e47-432a-a3db-297d2abf056e" providerId="ADAL" clId="{DDE672CA-6D02-4A3E-8BB7-A8DD403A74C7}" dt="2023-10-06T11:23:44.962" v="5085"/>
        <pc:sldMkLst>
          <pc:docMk/>
          <pc:sldMk cId="1869197978" sldId="283"/>
        </pc:sldMkLst>
      </pc:sldChg>
      <pc:sldChg chg="addSp delSp modSp add mod setBg">
        <pc:chgData name="Liv Astrid Skåre Langnes" userId="2e763b5f-1e47-432a-a3db-297d2abf056e" providerId="ADAL" clId="{DDE672CA-6D02-4A3E-8BB7-A8DD403A74C7}" dt="2023-10-06T11:52:01.892" v="5297" actId="1076"/>
        <pc:sldMkLst>
          <pc:docMk/>
          <pc:sldMk cId="4020462926" sldId="284"/>
        </pc:sldMkLst>
        <pc:spChg chg="del">
          <ac:chgData name="Liv Astrid Skåre Langnes" userId="2e763b5f-1e47-432a-a3db-297d2abf056e" providerId="ADAL" clId="{DDE672CA-6D02-4A3E-8BB7-A8DD403A74C7}" dt="2023-10-06T11:25:29.434" v="5090" actId="478"/>
          <ac:spMkLst>
            <pc:docMk/>
            <pc:sldMk cId="4020462926" sldId="284"/>
            <ac:spMk id="6" creationId="{00000000-0000-0000-0000-000000000000}"/>
          </ac:spMkLst>
        </pc:spChg>
        <pc:spChg chg="del mod">
          <ac:chgData name="Liv Astrid Skåre Langnes" userId="2e763b5f-1e47-432a-a3db-297d2abf056e" providerId="ADAL" clId="{DDE672CA-6D02-4A3E-8BB7-A8DD403A74C7}" dt="2023-10-06T11:25:29.435" v="5092"/>
          <ac:spMkLst>
            <pc:docMk/>
            <pc:sldMk cId="4020462926" sldId="284"/>
            <ac:spMk id="10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1:25:39.250" v="5097" actId="478"/>
          <ac:spMkLst>
            <pc:docMk/>
            <pc:sldMk cId="4020462926" sldId="284"/>
            <ac:spMk id="11" creationId="{00000000-0000-0000-0000-000000000000}"/>
          </ac:spMkLst>
        </pc:spChg>
        <pc:spChg chg="del mod">
          <ac:chgData name="Liv Astrid Skåre Langnes" userId="2e763b5f-1e47-432a-a3db-297d2abf056e" providerId="ADAL" clId="{DDE672CA-6D02-4A3E-8BB7-A8DD403A74C7}" dt="2023-10-06T11:25:33.646" v="5096"/>
          <ac:spMkLst>
            <pc:docMk/>
            <pc:sldMk cId="4020462926" sldId="284"/>
            <ac:spMk id="15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1:25:48.822" v="5101" actId="478"/>
          <ac:spMkLst>
            <pc:docMk/>
            <pc:sldMk cId="4020462926" sldId="284"/>
            <ac:spMk id="17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1:25:43.193" v="5099" actId="478"/>
          <ac:spMkLst>
            <pc:docMk/>
            <pc:sldMk cId="4020462926" sldId="284"/>
            <ac:spMk id="19" creationId="{00000000-0000-0000-0000-000000000000}"/>
          </ac:spMkLst>
        </pc:spChg>
        <pc:spChg chg="del">
          <ac:chgData name="Liv Astrid Skåre Langnes" userId="2e763b5f-1e47-432a-a3db-297d2abf056e" providerId="ADAL" clId="{DDE672CA-6D02-4A3E-8BB7-A8DD403A74C7}" dt="2023-10-06T11:25:46.836" v="5100" actId="478"/>
          <ac:spMkLst>
            <pc:docMk/>
            <pc:sldMk cId="4020462926" sldId="284"/>
            <ac:spMk id="20" creationId="{00000000-0000-0000-0000-000000000000}"/>
          </ac:spMkLst>
        </pc:spChg>
        <pc:spChg chg="mod">
          <ac:chgData name="Liv Astrid Skåre Langnes" userId="2e763b5f-1e47-432a-a3db-297d2abf056e" providerId="ADAL" clId="{DDE672CA-6D02-4A3E-8BB7-A8DD403A74C7}" dt="2023-10-06T11:52:01.892" v="5297" actId="1076"/>
          <ac:spMkLst>
            <pc:docMk/>
            <pc:sldMk cId="4020462926" sldId="284"/>
            <ac:spMk id="22" creationId="{4ADFAF40-073A-89A6-B53C-4BA4FC794565}"/>
          </ac:spMkLst>
        </pc:spChg>
        <pc:spChg chg="del">
          <ac:chgData name="Liv Astrid Skåre Langnes" userId="2e763b5f-1e47-432a-a3db-297d2abf056e" providerId="ADAL" clId="{DDE672CA-6D02-4A3E-8BB7-A8DD403A74C7}" dt="2023-10-06T11:25:19.744" v="5087" actId="478"/>
          <ac:spMkLst>
            <pc:docMk/>
            <pc:sldMk cId="4020462926" sldId="284"/>
            <ac:spMk id="23" creationId="{02D08C65-B5E6-ACB3-2953-E05EF7B6F8C2}"/>
          </ac:spMkLst>
        </pc:spChg>
        <pc:spChg chg="del">
          <ac:chgData name="Liv Astrid Skåre Langnes" userId="2e763b5f-1e47-432a-a3db-297d2abf056e" providerId="ADAL" clId="{DDE672CA-6D02-4A3E-8BB7-A8DD403A74C7}" dt="2023-10-06T11:25:41.194" v="5098" actId="478"/>
          <ac:spMkLst>
            <pc:docMk/>
            <pc:sldMk cId="4020462926" sldId="284"/>
            <ac:spMk id="24" creationId="{9D636308-06C8-4031-957D-3CE5913E2DC8}"/>
          </ac:spMkLst>
        </pc:spChg>
        <pc:spChg chg="add del mod">
          <ac:chgData name="Liv Astrid Skåre Langnes" userId="2e763b5f-1e47-432a-a3db-297d2abf056e" providerId="ADAL" clId="{DDE672CA-6D02-4A3E-8BB7-A8DD403A74C7}" dt="2023-10-06T11:49:50.457" v="5207" actId="478"/>
          <ac:spMkLst>
            <pc:docMk/>
            <pc:sldMk cId="4020462926" sldId="284"/>
            <ac:spMk id="27" creationId="{54653EB7-A5A1-BB17-7A96-AE6D1982CB98}"/>
          </ac:spMkLst>
        </pc:spChg>
        <pc:grpChg chg="add del">
          <ac:chgData name="Liv Astrid Skåre Langnes" userId="2e763b5f-1e47-432a-a3db-297d2abf056e" providerId="ADAL" clId="{DDE672CA-6D02-4A3E-8BB7-A8DD403A74C7}" dt="2023-10-06T11:49:47.478" v="5206" actId="478"/>
          <ac:grpSpMkLst>
            <pc:docMk/>
            <pc:sldMk cId="4020462926" sldId="284"/>
            <ac:grpSpMk id="2" creationId="{00000000-0000-0000-0000-000000000000}"/>
          </ac:grpSpMkLst>
        </pc:grpChg>
        <pc:grpChg chg="del">
          <ac:chgData name="Liv Astrid Skåre Langnes" userId="2e763b5f-1e47-432a-a3db-297d2abf056e" providerId="ADAL" clId="{DDE672CA-6D02-4A3E-8BB7-A8DD403A74C7}" dt="2023-10-06T11:25:23.331" v="5088" actId="478"/>
          <ac:grpSpMkLst>
            <pc:docMk/>
            <pc:sldMk cId="4020462926" sldId="284"/>
            <ac:grpSpMk id="7" creationId="{00000000-0000-0000-0000-000000000000}"/>
          </ac:grpSpMkLst>
        </pc:grpChg>
        <pc:grpChg chg="del">
          <ac:chgData name="Liv Astrid Skåre Langnes" userId="2e763b5f-1e47-432a-a3db-297d2abf056e" providerId="ADAL" clId="{DDE672CA-6D02-4A3E-8BB7-A8DD403A74C7}" dt="2023-10-06T11:25:33.644" v="5094" actId="478"/>
          <ac:grpSpMkLst>
            <pc:docMk/>
            <pc:sldMk cId="4020462926" sldId="284"/>
            <ac:grpSpMk id="12" creationId="{00000000-0000-0000-0000-000000000000}"/>
          </ac:grpSpMkLst>
        </pc:grpChg>
        <pc:picChg chg="add del mod">
          <ac:chgData name="Liv Astrid Skåre Langnes" userId="2e763b5f-1e47-432a-a3db-297d2abf056e" providerId="ADAL" clId="{DDE672CA-6D02-4A3E-8BB7-A8DD403A74C7}" dt="2023-10-06T11:49:40.348" v="5203" actId="478"/>
          <ac:picMkLst>
            <pc:docMk/>
            <pc:sldMk cId="4020462926" sldId="284"/>
            <ac:picMk id="16" creationId="{84901455-3E14-7AD5-5421-65E11DF5DC5C}"/>
          </ac:picMkLst>
        </pc:picChg>
        <pc:picChg chg="add mod">
          <ac:chgData name="Liv Astrid Skåre Langnes" userId="2e763b5f-1e47-432a-a3db-297d2abf056e" providerId="ADAL" clId="{DDE672CA-6D02-4A3E-8BB7-A8DD403A74C7}" dt="2023-10-06T11:51:45.388" v="5295" actId="1076"/>
          <ac:picMkLst>
            <pc:docMk/>
            <pc:sldMk cId="4020462926" sldId="284"/>
            <ac:picMk id="21" creationId="{E48946CA-B545-9F79-C82C-7D57509DB38C}"/>
          </ac:picMkLst>
        </pc:picChg>
        <pc:picChg chg="add del mod">
          <ac:chgData name="Liv Astrid Skåre Langnes" userId="2e763b5f-1e47-432a-a3db-297d2abf056e" providerId="ADAL" clId="{DDE672CA-6D02-4A3E-8BB7-A8DD403A74C7}" dt="2023-10-06T11:50:26.472" v="5208" actId="478"/>
          <ac:picMkLst>
            <pc:docMk/>
            <pc:sldMk cId="4020462926" sldId="284"/>
            <ac:picMk id="26" creationId="{3474E277-DFC5-AA00-C23F-E85D3C225506}"/>
          </ac:picMkLst>
        </pc:picChg>
        <pc:picChg chg="add mod">
          <ac:chgData name="Liv Astrid Skåre Langnes" userId="2e763b5f-1e47-432a-a3db-297d2abf056e" providerId="ADAL" clId="{DDE672CA-6D02-4A3E-8BB7-A8DD403A74C7}" dt="2023-10-06T11:51:43.149" v="5294" actId="1076"/>
          <ac:picMkLst>
            <pc:docMk/>
            <pc:sldMk cId="4020462926" sldId="284"/>
            <ac:picMk id="29" creationId="{FC0246C6-4E11-B91E-0789-056F7E556EF5}"/>
          </ac:picMkLst>
        </pc:picChg>
      </pc:sldChg>
      <pc:sldChg chg="new del">
        <pc:chgData name="Liv Astrid Skåre Langnes" userId="2e763b5f-1e47-432a-a3db-297d2abf056e" providerId="ADAL" clId="{DDE672CA-6D02-4A3E-8BB7-A8DD403A74C7}" dt="2023-10-06T12:07:52.249" v="5299" actId="47"/>
        <pc:sldMkLst>
          <pc:docMk/>
          <pc:sldMk cId="2820518650" sldId="285"/>
        </pc:sldMkLst>
      </pc:sldChg>
      <pc:sldChg chg="add del setBg">
        <pc:chgData name="Liv Astrid Skåre Langnes" userId="2e763b5f-1e47-432a-a3db-297d2abf056e" providerId="ADAL" clId="{DDE672CA-6D02-4A3E-8BB7-A8DD403A74C7}" dt="2023-10-06T11:25:52.181" v="5103"/>
        <pc:sldMkLst>
          <pc:docMk/>
          <pc:sldMk cId="3636124411" sldId="285"/>
        </pc:sldMkLst>
      </pc:sldChg>
    </pc:docChg>
  </pc:docChgLst>
  <pc:docChgLst>
    <pc:chgData name="Liv Astrid Skåre Langnes" userId="S::langnesl@hivolda.no::2e763b5f-1e47-432a-a3db-297d2abf056e" providerId="AD" clId="Web-{CD76358B-6826-38B6-D97D-B7012D9F8217}"/>
    <pc:docChg chg="modSld">
      <pc:chgData name="Liv Astrid Skåre Langnes" userId="S::langnesl@hivolda.no::2e763b5f-1e47-432a-a3db-297d2abf056e" providerId="AD" clId="Web-{CD76358B-6826-38B6-D97D-B7012D9F8217}" dt="2024-06-11T08:18:42.245" v="55"/>
      <pc:docMkLst>
        <pc:docMk/>
      </pc:docMkLst>
      <pc:sldChg chg="modSp">
        <pc:chgData name="Liv Astrid Skåre Langnes" userId="S::langnesl@hivolda.no::2e763b5f-1e47-432a-a3db-297d2abf056e" providerId="AD" clId="Web-{CD76358B-6826-38B6-D97D-B7012D9F8217}" dt="2024-06-11T08:16:23.118" v="49" actId="20577"/>
        <pc:sldMkLst>
          <pc:docMk/>
          <pc:sldMk cId="0" sldId="263"/>
        </pc:sldMkLst>
        <pc:spChg chg="mod">
          <ac:chgData name="Liv Astrid Skåre Langnes" userId="S::langnesl@hivolda.no::2e763b5f-1e47-432a-a3db-297d2abf056e" providerId="AD" clId="Web-{CD76358B-6826-38B6-D97D-B7012D9F8217}" dt="2024-06-11T08:16:23.118" v="49" actId="20577"/>
          <ac:spMkLst>
            <pc:docMk/>
            <pc:sldMk cId="0" sldId="263"/>
            <ac:spMk id="30" creationId="{CDD91914-A626-6919-892E-2B67F0196658}"/>
          </ac:spMkLst>
        </pc:spChg>
      </pc:sldChg>
      <pc:sldChg chg="modSp">
        <pc:chgData name="Liv Astrid Skåre Langnes" userId="S::langnesl@hivolda.no::2e763b5f-1e47-432a-a3db-297d2abf056e" providerId="AD" clId="Web-{CD76358B-6826-38B6-D97D-B7012D9F8217}" dt="2024-06-11T08:14:40.274" v="19" actId="20577"/>
        <pc:sldMkLst>
          <pc:docMk/>
          <pc:sldMk cId="0" sldId="265"/>
        </pc:sldMkLst>
        <pc:spChg chg="mod">
          <ac:chgData name="Liv Astrid Skåre Langnes" userId="S::langnesl@hivolda.no::2e763b5f-1e47-432a-a3db-297d2abf056e" providerId="AD" clId="Web-{CD76358B-6826-38B6-D97D-B7012D9F8217}" dt="2024-06-11T08:14:40.274" v="19" actId="20577"/>
          <ac:spMkLst>
            <pc:docMk/>
            <pc:sldMk cId="0" sldId="265"/>
            <ac:spMk id="9" creationId="{00000000-0000-0000-0000-000000000000}"/>
          </ac:spMkLst>
        </pc:spChg>
      </pc:sldChg>
      <pc:sldChg chg="delSp modSp">
        <pc:chgData name="Liv Astrid Skåre Langnes" userId="S::langnesl@hivolda.no::2e763b5f-1e47-432a-a3db-297d2abf056e" providerId="AD" clId="Web-{CD76358B-6826-38B6-D97D-B7012D9F8217}" dt="2024-06-11T08:18:26.463" v="53"/>
        <pc:sldMkLst>
          <pc:docMk/>
          <pc:sldMk cId="2560431000" sldId="270"/>
        </pc:sldMkLst>
        <pc:spChg chg="del">
          <ac:chgData name="Liv Astrid Skåre Langnes" userId="S::langnesl@hivolda.no::2e763b5f-1e47-432a-a3db-297d2abf056e" providerId="AD" clId="Web-{CD76358B-6826-38B6-D97D-B7012D9F8217}" dt="2024-06-11T08:18:26.463" v="53"/>
          <ac:spMkLst>
            <pc:docMk/>
            <pc:sldMk cId="2560431000" sldId="270"/>
            <ac:spMk id="32" creationId="{2466CBB9-83FE-FFB3-BDAE-3A2B0D213188}"/>
          </ac:spMkLst>
        </pc:spChg>
        <pc:spChg chg="del mod">
          <ac:chgData name="Liv Astrid Skåre Langnes" userId="S::langnesl@hivolda.no::2e763b5f-1e47-432a-a3db-297d2abf056e" providerId="AD" clId="Web-{CD76358B-6826-38B6-D97D-B7012D9F8217}" dt="2024-06-11T08:18:26.401" v="52"/>
          <ac:spMkLst>
            <pc:docMk/>
            <pc:sldMk cId="2560431000" sldId="270"/>
            <ac:spMk id="34" creationId="{C33C6C00-1CDC-CE45-0A70-3044B885D8F3}"/>
          </ac:spMkLst>
        </pc:spChg>
      </pc:sldChg>
      <pc:sldChg chg="delSp">
        <pc:chgData name="Liv Astrid Skåre Langnes" userId="S::langnesl@hivolda.no::2e763b5f-1e47-432a-a3db-297d2abf056e" providerId="AD" clId="Web-{CD76358B-6826-38B6-D97D-B7012D9F8217}" dt="2024-06-11T08:18:42.245" v="55"/>
        <pc:sldMkLst>
          <pc:docMk/>
          <pc:sldMk cId="733454679" sldId="274"/>
        </pc:sldMkLst>
        <pc:spChg chg="del">
          <ac:chgData name="Liv Astrid Skåre Langnes" userId="S::langnesl@hivolda.no::2e763b5f-1e47-432a-a3db-297d2abf056e" providerId="AD" clId="Web-{CD76358B-6826-38B6-D97D-B7012D9F8217}" dt="2024-06-11T08:18:42.245" v="55"/>
          <ac:spMkLst>
            <pc:docMk/>
            <pc:sldMk cId="733454679" sldId="274"/>
            <ac:spMk id="32" creationId="{2466CBB9-83FE-FFB3-BDAE-3A2B0D213188}"/>
          </ac:spMkLst>
        </pc:spChg>
        <pc:spChg chg="del">
          <ac:chgData name="Liv Astrid Skåre Langnes" userId="S::langnesl@hivolda.no::2e763b5f-1e47-432a-a3db-297d2abf056e" providerId="AD" clId="Web-{CD76358B-6826-38B6-D97D-B7012D9F8217}" dt="2024-06-11T08:18:36.620" v="54"/>
          <ac:spMkLst>
            <pc:docMk/>
            <pc:sldMk cId="733454679" sldId="274"/>
            <ac:spMk id="34" creationId="{C33C6C00-1CDC-CE45-0A70-3044B885D8F3}"/>
          </ac:spMkLst>
        </pc:spChg>
      </pc:sldChg>
      <pc:sldChg chg="modSp">
        <pc:chgData name="Liv Astrid Skåre Langnes" userId="S::langnesl@hivolda.no::2e763b5f-1e47-432a-a3db-297d2abf056e" providerId="AD" clId="Web-{CD76358B-6826-38B6-D97D-B7012D9F8217}" dt="2024-06-11T08:17:45.760" v="50" actId="1076"/>
        <pc:sldMkLst>
          <pc:docMk/>
          <pc:sldMk cId="29364149" sldId="276"/>
        </pc:sldMkLst>
        <pc:spChg chg="mod">
          <ac:chgData name="Liv Astrid Skåre Langnes" userId="S::langnesl@hivolda.no::2e763b5f-1e47-432a-a3db-297d2abf056e" providerId="AD" clId="Web-{CD76358B-6826-38B6-D97D-B7012D9F8217}" dt="2024-06-11T08:17:45.760" v="50" actId="1076"/>
          <ac:spMkLst>
            <pc:docMk/>
            <pc:sldMk cId="29364149" sldId="276"/>
            <ac:spMk id="28" creationId="{00000000-0000-0000-0000-000000000000}"/>
          </ac:spMkLst>
        </pc:spChg>
      </pc:sldChg>
      <pc:sldChg chg="modSp">
        <pc:chgData name="Liv Astrid Skåre Langnes" userId="S::langnesl@hivolda.no::2e763b5f-1e47-432a-a3db-297d2abf056e" providerId="AD" clId="Web-{CD76358B-6826-38B6-D97D-B7012D9F8217}" dt="2024-06-11T08:14:04.664" v="8" actId="20577"/>
        <pc:sldMkLst>
          <pc:docMk/>
          <pc:sldMk cId="1869197978" sldId="283"/>
        </pc:sldMkLst>
        <pc:spChg chg="mod">
          <ac:chgData name="Liv Astrid Skåre Langnes" userId="S::langnesl@hivolda.no::2e763b5f-1e47-432a-a3db-297d2abf056e" providerId="AD" clId="Web-{CD76358B-6826-38B6-D97D-B7012D9F8217}" dt="2024-06-11T08:14:04.664" v="8" actId="20577"/>
          <ac:spMkLst>
            <pc:docMk/>
            <pc:sldMk cId="1869197978" sldId="283"/>
            <ac:spMk id="9" creationId="{00000000-0000-0000-0000-000000000000}"/>
          </ac:spMkLst>
        </pc:spChg>
      </pc:sldChg>
    </pc:docChg>
  </pc:docChgLst>
  <pc:docChgLst>
    <pc:chgData name="Arild Torvund Olsen" userId="S::ato@hivolda.no::3423d729-1e8d-4c10-9ef2-90385d563038" providerId="AD" clId="Web-{26C08CCF-0735-4979-A9B3-986021F40D9E}"/>
    <pc:docChg chg="modSld">
      <pc:chgData name="Arild Torvund Olsen" userId="S::ato@hivolda.no::3423d729-1e8d-4c10-9ef2-90385d563038" providerId="AD" clId="Web-{26C08CCF-0735-4979-A9B3-986021F40D9E}" dt="2024-07-11T12:19:21.558" v="21"/>
      <pc:docMkLst>
        <pc:docMk/>
      </pc:docMkLst>
      <pc:sldChg chg="modSp">
        <pc:chgData name="Arild Torvund Olsen" userId="S::ato@hivolda.no::3423d729-1e8d-4c10-9ef2-90385d563038" providerId="AD" clId="Web-{26C08CCF-0735-4979-A9B3-986021F40D9E}" dt="2024-07-11T12:18:34.073" v="18"/>
        <pc:sldMkLst>
          <pc:docMk/>
          <pc:sldMk cId="0" sldId="260"/>
        </pc:sldMkLst>
        <pc:picChg chg="mod">
          <ac:chgData name="Arild Torvund Olsen" userId="S::ato@hivolda.no::3423d729-1e8d-4c10-9ef2-90385d563038" providerId="AD" clId="Web-{26C08CCF-0735-4979-A9B3-986021F40D9E}" dt="2024-07-11T12:18:34.073" v="18"/>
          <ac:picMkLst>
            <pc:docMk/>
            <pc:sldMk cId="0" sldId="260"/>
            <ac:picMk id="37" creationId="{CCE5EC41-5D99-FCB4-1BF7-7C82F9649374}"/>
          </ac:picMkLst>
        </pc:picChg>
      </pc:sldChg>
      <pc:sldChg chg="modSp">
        <pc:chgData name="Arild Torvund Olsen" userId="S::ato@hivolda.no::3423d729-1e8d-4c10-9ef2-90385d563038" providerId="AD" clId="Web-{26C08CCF-0735-4979-A9B3-986021F40D9E}" dt="2024-07-11T11:38:36.758" v="3" actId="1076"/>
        <pc:sldMkLst>
          <pc:docMk/>
          <pc:sldMk cId="0" sldId="263"/>
        </pc:sldMkLst>
        <pc:spChg chg="mod">
          <ac:chgData name="Arild Torvund Olsen" userId="S::ato@hivolda.no::3423d729-1e8d-4c10-9ef2-90385d563038" providerId="AD" clId="Web-{26C08CCF-0735-4979-A9B3-986021F40D9E}" dt="2024-07-11T11:38:36.758" v="3" actId="1076"/>
          <ac:spMkLst>
            <pc:docMk/>
            <pc:sldMk cId="0" sldId="263"/>
            <ac:spMk id="30" creationId="{CDD91914-A626-6919-892E-2B67F0196658}"/>
          </ac:spMkLst>
        </pc:spChg>
      </pc:sldChg>
      <pc:sldChg chg="modSp">
        <pc:chgData name="Arild Torvund Olsen" userId="S::ato@hivolda.no::3423d729-1e8d-4c10-9ef2-90385d563038" providerId="AD" clId="Web-{26C08CCF-0735-4979-A9B3-986021F40D9E}" dt="2024-07-11T11:45:23.902" v="16" actId="14100"/>
        <pc:sldMkLst>
          <pc:docMk/>
          <pc:sldMk cId="0" sldId="264"/>
        </pc:sldMkLst>
        <pc:spChg chg="mod">
          <ac:chgData name="Arild Torvund Olsen" userId="S::ato@hivolda.no::3423d729-1e8d-4c10-9ef2-90385d563038" providerId="AD" clId="Web-{26C08CCF-0735-4979-A9B3-986021F40D9E}" dt="2024-07-11T11:45:23.902" v="16" actId="14100"/>
          <ac:spMkLst>
            <pc:docMk/>
            <pc:sldMk cId="0" sldId="264"/>
            <ac:spMk id="22" creationId="{DFB50586-367E-3717-93C0-FE118CA4E34F}"/>
          </ac:spMkLst>
        </pc:spChg>
      </pc:sldChg>
      <pc:sldChg chg="modSp">
        <pc:chgData name="Arild Torvund Olsen" userId="S::ato@hivolda.no::3423d729-1e8d-4c10-9ef2-90385d563038" providerId="AD" clId="Web-{26C08CCF-0735-4979-A9B3-986021F40D9E}" dt="2024-07-11T11:41:21.478" v="9" actId="20577"/>
        <pc:sldMkLst>
          <pc:docMk/>
          <pc:sldMk cId="0" sldId="265"/>
        </pc:sldMkLst>
        <pc:spChg chg="mod">
          <ac:chgData name="Arild Torvund Olsen" userId="S::ato@hivolda.no::3423d729-1e8d-4c10-9ef2-90385d563038" providerId="AD" clId="Web-{26C08CCF-0735-4979-A9B3-986021F40D9E}" dt="2024-07-11T11:41:21.478" v="9" actId="20577"/>
          <ac:spMkLst>
            <pc:docMk/>
            <pc:sldMk cId="0" sldId="265"/>
            <ac:spMk id="9" creationId="{00000000-0000-0000-0000-000000000000}"/>
          </ac:spMkLst>
        </pc:spChg>
      </pc:sldChg>
      <pc:sldChg chg="modSp">
        <pc:chgData name="Arild Torvund Olsen" userId="S::ato@hivolda.no::3423d729-1e8d-4c10-9ef2-90385d563038" providerId="AD" clId="Web-{26C08CCF-0735-4979-A9B3-986021F40D9E}" dt="2024-07-11T12:18:49.683" v="19"/>
        <pc:sldMkLst>
          <pc:docMk/>
          <pc:sldMk cId="707230196" sldId="275"/>
        </pc:sldMkLst>
        <pc:picChg chg="mod">
          <ac:chgData name="Arild Torvund Olsen" userId="S::ato@hivolda.no::3423d729-1e8d-4c10-9ef2-90385d563038" providerId="AD" clId="Web-{26C08CCF-0735-4979-A9B3-986021F40D9E}" dt="2024-07-11T12:18:49.683" v="19"/>
          <ac:picMkLst>
            <pc:docMk/>
            <pc:sldMk cId="707230196" sldId="275"/>
            <ac:picMk id="8" creationId="{65E4ADB3-738D-FFF7-8888-E8B36837928A}"/>
          </ac:picMkLst>
        </pc:picChg>
      </pc:sldChg>
      <pc:sldChg chg="modSp">
        <pc:chgData name="Arild Torvund Olsen" userId="S::ato@hivolda.no::3423d729-1e8d-4c10-9ef2-90385d563038" providerId="AD" clId="Web-{26C08CCF-0735-4979-A9B3-986021F40D9E}" dt="2024-07-11T12:18:18.776" v="17"/>
        <pc:sldMkLst>
          <pc:docMk/>
          <pc:sldMk cId="893025145" sldId="277"/>
        </pc:sldMkLst>
        <pc:picChg chg="mod">
          <ac:chgData name="Arild Torvund Olsen" userId="S::ato@hivolda.no::3423d729-1e8d-4c10-9ef2-90385d563038" providerId="AD" clId="Web-{26C08CCF-0735-4979-A9B3-986021F40D9E}" dt="2024-07-11T12:18:18.776" v="17"/>
          <ac:picMkLst>
            <pc:docMk/>
            <pc:sldMk cId="893025145" sldId="277"/>
            <ac:picMk id="8" creationId="{D37F26A3-054D-1CE2-9881-ABEF4B3C84F7}"/>
          </ac:picMkLst>
        </pc:picChg>
      </pc:sldChg>
      <pc:sldChg chg="modSp">
        <pc:chgData name="Arild Torvund Olsen" userId="S::ato@hivolda.no::3423d729-1e8d-4c10-9ef2-90385d563038" providerId="AD" clId="Web-{26C08CCF-0735-4979-A9B3-986021F40D9E}" dt="2024-07-11T12:19:03.870" v="20"/>
        <pc:sldMkLst>
          <pc:docMk/>
          <pc:sldMk cId="3440404564" sldId="278"/>
        </pc:sldMkLst>
        <pc:picChg chg="mod">
          <ac:chgData name="Arild Torvund Olsen" userId="S::ato@hivolda.no::3423d729-1e8d-4c10-9ef2-90385d563038" providerId="AD" clId="Web-{26C08CCF-0735-4979-A9B3-986021F40D9E}" dt="2024-07-11T12:19:03.870" v="20"/>
          <ac:picMkLst>
            <pc:docMk/>
            <pc:sldMk cId="3440404564" sldId="278"/>
            <ac:picMk id="9" creationId="{E3817163-F703-58E0-EE47-884ED0D1A5BF}"/>
          </ac:picMkLst>
        </pc:picChg>
      </pc:sldChg>
      <pc:sldChg chg="modSp">
        <pc:chgData name="Arild Torvund Olsen" userId="S::ato@hivolda.no::3423d729-1e8d-4c10-9ef2-90385d563038" providerId="AD" clId="Web-{26C08CCF-0735-4979-A9B3-986021F40D9E}" dt="2024-07-11T12:19:21.558" v="21"/>
        <pc:sldMkLst>
          <pc:docMk/>
          <pc:sldMk cId="1888735553" sldId="280"/>
        </pc:sldMkLst>
        <pc:picChg chg="mod">
          <ac:chgData name="Arild Torvund Olsen" userId="S::ato@hivolda.no::3423d729-1e8d-4c10-9ef2-90385d563038" providerId="AD" clId="Web-{26C08CCF-0735-4979-A9B3-986021F40D9E}" dt="2024-07-11T12:19:21.558" v="21"/>
          <ac:picMkLst>
            <pc:docMk/>
            <pc:sldMk cId="1888735553" sldId="280"/>
            <ac:picMk id="2" creationId="{F658AAF9-4696-F90F-08CD-E22B7EE99DEF}"/>
          </ac:picMkLst>
        </pc:picChg>
      </pc:sldChg>
      <pc:sldChg chg="modSp">
        <pc:chgData name="Arild Torvund Olsen" userId="S::ato@hivolda.no::3423d729-1e8d-4c10-9ef2-90385d563038" providerId="AD" clId="Web-{26C08CCF-0735-4979-A9B3-986021F40D9E}" dt="2024-07-11T11:38:54.742" v="4" actId="20577"/>
        <pc:sldMkLst>
          <pc:docMk/>
          <pc:sldMk cId="2455077352" sldId="282"/>
        </pc:sldMkLst>
        <pc:spChg chg="mod">
          <ac:chgData name="Arild Torvund Olsen" userId="S::ato@hivolda.no::3423d729-1e8d-4c10-9ef2-90385d563038" providerId="AD" clId="Web-{26C08CCF-0735-4979-A9B3-986021F40D9E}" dt="2024-07-11T11:38:54.742" v="4" actId="20577"/>
          <ac:spMkLst>
            <pc:docMk/>
            <pc:sldMk cId="2455077352" sldId="282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ramtidajunior.no/2023/06/12/fire-barn-overlevde-40-dagar-aleine-i-amazonas/" TargetMode="External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4.svg"/><Relationship Id="rId5" Type="http://schemas.openxmlformats.org/officeDocument/2006/relationships/image" Target="../media/image2.sv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B2sbT2BSkg?feature=oembe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amtidajunior.no/2023/06/12/fire-barn-overlevde-40-dagar-aleine-i-amazonas/" TargetMode="External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5034" y="559180"/>
            <a:ext cx="16997931" cy="9167728"/>
            <a:chOff x="0" y="0"/>
            <a:chExt cx="4476821" cy="24145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6821" cy="2414546"/>
            </a:xfrm>
            <a:custGeom>
              <a:avLst/>
              <a:gdLst/>
              <a:ahLst/>
              <a:cxnLst/>
              <a:rect l="l" t="t" r="r" b="b"/>
              <a:pathLst>
                <a:path w="4476821" h="2414546">
                  <a:moveTo>
                    <a:pt x="0" y="0"/>
                  </a:moveTo>
                  <a:lnTo>
                    <a:pt x="4476821" y="0"/>
                  </a:lnTo>
                  <a:lnTo>
                    <a:pt x="4476821" y="2414546"/>
                  </a:lnTo>
                  <a:lnTo>
                    <a:pt x="0" y="2414546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35786" y="2029696"/>
            <a:ext cx="12016428" cy="6226694"/>
          </a:xfrm>
          <a:custGeom>
            <a:avLst/>
            <a:gdLst/>
            <a:ahLst/>
            <a:cxnLst/>
            <a:rect l="l" t="t" r="r" b="b"/>
            <a:pathLst>
              <a:path w="12016428" h="6226694">
                <a:moveTo>
                  <a:pt x="0" y="0"/>
                </a:moveTo>
                <a:lnTo>
                  <a:pt x="12016428" y="0"/>
                </a:lnTo>
                <a:lnTo>
                  <a:pt x="12016428" y="6226695"/>
                </a:lnTo>
                <a:lnTo>
                  <a:pt x="0" y="6226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/>
          <p:nvPr/>
        </p:nvSpPr>
        <p:spPr>
          <a:xfrm>
            <a:off x="3378151" y="2155286"/>
            <a:ext cx="11531697" cy="5975516"/>
          </a:xfrm>
          <a:custGeom>
            <a:avLst/>
            <a:gdLst/>
            <a:ahLst/>
            <a:cxnLst/>
            <a:rect l="l" t="t" r="r" b="b"/>
            <a:pathLst>
              <a:path w="11531697" h="5975516">
                <a:moveTo>
                  <a:pt x="0" y="0"/>
                </a:moveTo>
                <a:lnTo>
                  <a:pt x="11531698" y="0"/>
                </a:lnTo>
                <a:lnTo>
                  <a:pt x="11531698" y="5975516"/>
                </a:lnTo>
                <a:lnTo>
                  <a:pt x="0" y="59755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Freeform 7"/>
          <p:cNvSpPr/>
          <p:nvPr/>
        </p:nvSpPr>
        <p:spPr>
          <a:xfrm rot="-6316925" flipH="1" flipV="1">
            <a:off x="2140658" y="1134211"/>
            <a:ext cx="2349051" cy="2790449"/>
          </a:xfrm>
          <a:custGeom>
            <a:avLst/>
            <a:gdLst/>
            <a:ahLst/>
            <a:cxnLst/>
            <a:rect l="l" t="t" r="r" b="b"/>
            <a:pathLst>
              <a:path w="2349051" h="2790449">
                <a:moveTo>
                  <a:pt x="2349051" y="2790449"/>
                </a:moveTo>
                <a:lnTo>
                  <a:pt x="0" y="2790449"/>
                </a:lnTo>
                <a:lnTo>
                  <a:pt x="0" y="0"/>
                </a:lnTo>
                <a:lnTo>
                  <a:pt x="2349051" y="0"/>
                </a:lnTo>
                <a:lnTo>
                  <a:pt x="2349051" y="279044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" name="TextBox 8"/>
          <p:cNvSpPr txBox="1"/>
          <p:nvPr/>
        </p:nvSpPr>
        <p:spPr>
          <a:xfrm>
            <a:off x="4059716" y="3936355"/>
            <a:ext cx="10168567" cy="261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7"/>
              </a:lnSpc>
            </a:pPr>
            <a:r>
              <a:rPr lang="en-US" sz="7337">
                <a:solidFill>
                  <a:srgbClr val="495324"/>
                </a:solidFill>
                <a:latin typeface="More Sugar"/>
              </a:rPr>
              <a:t> KVA GJER VI DERSOM VI GÅR OSS VILL I SKOGEN? </a:t>
            </a:r>
          </a:p>
        </p:txBody>
      </p:sp>
      <p:sp>
        <p:nvSpPr>
          <p:cNvPr id="9" name="Freeform 9"/>
          <p:cNvSpPr/>
          <p:nvPr/>
        </p:nvSpPr>
        <p:spPr>
          <a:xfrm>
            <a:off x="5272741" y="7532516"/>
            <a:ext cx="7742519" cy="1196571"/>
          </a:xfrm>
          <a:custGeom>
            <a:avLst/>
            <a:gdLst/>
            <a:ahLst/>
            <a:cxnLst/>
            <a:rect l="l" t="t" r="r" b="b"/>
            <a:pathLst>
              <a:path w="7742519" h="1196571">
                <a:moveTo>
                  <a:pt x="0" y="0"/>
                </a:moveTo>
                <a:lnTo>
                  <a:pt x="7742518" y="0"/>
                </a:lnTo>
                <a:lnTo>
                  <a:pt x="7742518" y="1196571"/>
                </a:lnTo>
                <a:lnTo>
                  <a:pt x="0" y="11965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0" name="Freeform 10"/>
          <p:cNvSpPr/>
          <p:nvPr/>
        </p:nvSpPr>
        <p:spPr>
          <a:xfrm>
            <a:off x="15314694" y="1028700"/>
            <a:ext cx="1944606" cy="1966054"/>
          </a:xfrm>
          <a:custGeom>
            <a:avLst/>
            <a:gdLst/>
            <a:ahLst/>
            <a:cxnLst/>
            <a:rect l="l" t="t" r="r" b="b"/>
            <a:pathLst>
              <a:path w="1944606" h="1966054">
                <a:moveTo>
                  <a:pt x="0" y="0"/>
                </a:moveTo>
                <a:lnTo>
                  <a:pt x="1944606" y="0"/>
                </a:lnTo>
                <a:lnTo>
                  <a:pt x="1944606" y="1966054"/>
                </a:lnTo>
                <a:lnTo>
                  <a:pt x="0" y="19660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>
          <a:xfrm>
            <a:off x="2278692" y="5143500"/>
            <a:ext cx="1558039" cy="617550"/>
          </a:xfrm>
          <a:custGeom>
            <a:avLst/>
            <a:gdLst/>
            <a:ahLst/>
            <a:cxnLst/>
            <a:rect l="l" t="t" r="r" b="b"/>
            <a:pathLst>
              <a:path w="1558039" h="617550">
                <a:moveTo>
                  <a:pt x="0" y="0"/>
                </a:moveTo>
                <a:lnTo>
                  <a:pt x="1558039" y="0"/>
                </a:lnTo>
                <a:lnTo>
                  <a:pt x="1558039" y="617550"/>
                </a:lnTo>
                <a:lnTo>
                  <a:pt x="0" y="6175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" name="Freeform 12"/>
          <p:cNvSpPr/>
          <p:nvPr/>
        </p:nvSpPr>
        <p:spPr>
          <a:xfrm rot="-6316925">
            <a:off x="13735323" y="6001613"/>
            <a:ext cx="2349051" cy="2790449"/>
          </a:xfrm>
          <a:custGeom>
            <a:avLst/>
            <a:gdLst/>
            <a:ahLst/>
            <a:cxnLst/>
            <a:rect l="l" t="t" r="r" b="b"/>
            <a:pathLst>
              <a:path w="2349051" h="2790449">
                <a:moveTo>
                  <a:pt x="0" y="0"/>
                </a:moveTo>
                <a:lnTo>
                  <a:pt x="2349051" y="0"/>
                </a:lnTo>
                <a:lnTo>
                  <a:pt x="2349051" y="2790449"/>
                </a:lnTo>
                <a:lnTo>
                  <a:pt x="0" y="2790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3" name="Freeform 13"/>
          <p:cNvSpPr/>
          <p:nvPr/>
        </p:nvSpPr>
        <p:spPr>
          <a:xfrm>
            <a:off x="12475368" y="1394177"/>
            <a:ext cx="1558039" cy="617550"/>
          </a:xfrm>
          <a:custGeom>
            <a:avLst/>
            <a:gdLst/>
            <a:ahLst/>
            <a:cxnLst/>
            <a:rect l="l" t="t" r="r" b="b"/>
            <a:pathLst>
              <a:path w="1558039" h="617550">
                <a:moveTo>
                  <a:pt x="0" y="0"/>
                </a:moveTo>
                <a:lnTo>
                  <a:pt x="1558039" y="0"/>
                </a:lnTo>
                <a:lnTo>
                  <a:pt x="1558039" y="617550"/>
                </a:lnTo>
                <a:lnTo>
                  <a:pt x="0" y="6175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4" name="Freeform 14"/>
          <p:cNvSpPr/>
          <p:nvPr/>
        </p:nvSpPr>
        <p:spPr>
          <a:xfrm rot="-1333878">
            <a:off x="15822144" y="4386711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5" name="Freeform 15"/>
          <p:cNvSpPr/>
          <p:nvPr/>
        </p:nvSpPr>
        <p:spPr>
          <a:xfrm rot="-1333878">
            <a:off x="1960985" y="7723609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6" name="Freeform 16"/>
          <p:cNvSpPr/>
          <p:nvPr/>
        </p:nvSpPr>
        <p:spPr>
          <a:xfrm rot="-1333878">
            <a:off x="6938485" y="1103185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84" y="652515"/>
            <a:ext cx="16989154" cy="8981969"/>
            <a:chOff x="0" y="0"/>
            <a:chExt cx="4474510" cy="23656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510" cy="2365621"/>
            </a:xfrm>
            <a:custGeom>
              <a:avLst/>
              <a:gdLst/>
              <a:ahLst/>
              <a:cxnLst/>
              <a:rect l="l" t="t" r="r" b="b"/>
              <a:pathLst>
                <a:path w="4474510" h="2365621">
                  <a:moveTo>
                    <a:pt x="0" y="0"/>
                  </a:moveTo>
                  <a:lnTo>
                    <a:pt x="4474510" y="0"/>
                  </a:lnTo>
                  <a:lnTo>
                    <a:pt x="4474510" y="2365621"/>
                  </a:lnTo>
                  <a:lnTo>
                    <a:pt x="0" y="2365621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3764" y="890634"/>
            <a:ext cx="16300471" cy="1305809"/>
            <a:chOff x="0" y="0"/>
            <a:chExt cx="1721685" cy="3439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685" cy="343917"/>
            </a:xfrm>
            <a:custGeom>
              <a:avLst/>
              <a:gdLst/>
              <a:ahLst/>
              <a:cxnLst/>
              <a:rect l="l" t="t" r="r" b="b"/>
              <a:pathLst>
                <a:path w="1721685" h="343917">
                  <a:moveTo>
                    <a:pt x="60400" y="0"/>
                  </a:moveTo>
                  <a:lnTo>
                    <a:pt x="1661285" y="0"/>
                  </a:lnTo>
                  <a:cubicBezTo>
                    <a:pt x="1694643" y="0"/>
                    <a:pt x="1721685" y="27042"/>
                    <a:pt x="1721685" y="60400"/>
                  </a:cubicBezTo>
                  <a:lnTo>
                    <a:pt x="1721685" y="283516"/>
                  </a:lnTo>
                  <a:cubicBezTo>
                    <a:pt x="1721685" y="316875"/>
                    <a:pt x="1694643" y="343917"/>
                    <a:pt x="1661285" y="343917"/>
                  </a:cubicBezTo>
                  <a:lnTo>
                    <a:pt x="60400" y="343917"/>
                  </a:lnTo>
                  <a:cubicBezTo>
                    <a:pt x="27042" y="343917"/>
                    <a:pt x="0" y="316875"/>
                    <a:pt x="0" y="283516"/>
                  </a:cubicBezTo>
                  <a:lnTo>
                    <a:pt x="0" y="60400"/>
                  </a:lnTo>
                  <a:cubicBezTo>
                    <a:pt x="0" y="27042"/>
                    <a:pt x="27042" y="0"/>
                    <a:pt x="60400" y="0"/>
                  </a:cubicBezTo>
                  <a:close/>
                </a:path>
              </a:pathLst>
            </a:custGeom>
            <a:solidFill>
              <a:srgbClr val="FEF3C6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600199" y="1255730"/>
            <a:ext cx="15087600" cy="74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4800">
                <a:solidFill>
                  <a:srgbClr val="495324"/>
                </a:solidFill>
                <a:latin typeface="More Sugar"/>
              </a:rPr>
              <a:t>KVA TRUR DE TEKSTEN HANDLAR OM?</a:t>
            </a:r>
          </a:p>
        </p:txBody>
      </p:sp>
      <p:sp>
        <p:nvSpPr>
          <p:cNvPr id="31" name="Freeform 31"/>
          <p:cNvSpPr/>
          <p:nvPr/>
        </p:nvSpPr>
        <p:spPr>
          <a:xfrm rot="-6316925">
            <a:off x="15987375" y="814393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2" name="Freeform 32"/>
          <p:cNvSpPr/>
          <p:nvPr/>
        </p:nvSpPr>
        <p:spPr>
          <a:xfrm rot="-6316925" flipH="1" flipV="1">
            <a:off x="1231141" y="2457919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2"/>
                </a:moveTo>
                <a:lnTo>
                  <a:pt x="0" y="1801052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3" name="Freeform 33"/>
          <p:cNvSpPr/>
          <p:nvPr/>
        </p:nvSpPr>
        <p:spPr>
          <a:xfrm rot="-1333878">
            <a:off x="15652112" y="506798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4" name="Freeform 34"/>
          <p:cNvSpPr/>
          <p:nvPr/>
        </p:nvSpPr>
        <p:spPr>
          <a:xfrm rot="-1333878">
            <a:off x="1524368" y="7538265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pic>
        <p:nvPicPr>
          <p:cNvPr id="37" name="Bilde 36" descr="Eit bilete som inneheld tekst, skjermbilete&#10;&#10;Skildring generert automatisk">
            <a:extLst>
              <a:ext uri="{FF2B5EF4-FFF2-40B4-BE49-F238E27FC236}">
                <a16:creationId xmlns:a16="http://schemas.microsoft.com/office/drawing/2014/main" id="{CCE5EC41-5D99-FCB4-1BF7-7C82F9649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434" y="2486463"/>
            <a:ext cx="107383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84" y="652515"/>
            <a:ext cx="16989154" cy="8981969"/>
            <a:chOff x="0" y="0"/>
            <a:chExt cx="4474510" cy="23656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510" cy="2365621"/>
            </a:xfrm>
            <a:custGeom>
              <a:avLst/>
              <a:gdLst/>
              <a:ahLst/>
              <a:cxnLst/>
              <a:rect l="l" t="t" r="r" b="b"/>
              <a:pathLst>
                <a:path w="4474510" h="2365621">
                  <a:moveTo>
                    <a:pt x="0" y="0"/>
                  </a:moveTo>
                  <a:lnTo>
                    <a:pt x="4474510" y="0"/>
                  </a:lnTo>
                  <a:lnTo>
                    <a:pt x="4474510" y="2365621"/>
                  </a:lnTo>
                  <a:lnTo>
                    <a:pt x="0" y="2365621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3764" y="890634"/>
            <a:ext cx="16300471" cy="1305809"/>
            <a:chOff x="0" y="0"/>
            <a:chExt cx="1721685" cy="3439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685" cy="343917"/>
            </a:xfrm>
            <a:custGeom>
              <a:avLst/>
              <a:gdLst/>
              <a:ahLst/>
              <a:cxnLst/>
              <a:rect l="l" t="t" r="r" b="b"/>
              <a:pathLst>
                <a:path w="1721685" h="343917">
                  <a:moveTo>
                    <a:pt x="60400" y="0"/>
                  </a:moveTo>
                  <a:lnTo>
                    <a:pt x="1661285" y="0"/>
                  </a:lnTo>
                  <a:cubicBezTo>
                    <a:pt x="1694643" y="0"/>
                    <a:pt x="1721685" y="27042"/>
                    <a:pt x="1721685" y="60400"/>
                  </a:cubicBezTo>
                  <a:lnTo>
                    <a:pt x="1721685" y="283516"/>
                  </a:lnTo>
                  <a:cubicBezTo>
                    <a:pt x="1721685" y="316875"/>
                    <a:pt x="1694643" y="343917"/>
                    <a:pt x="1661285" y="343917"/>
                  </a:cubicBezTo>
                  <a:lnTo>
                    <a:pt x="60400" y="343917"/>
                  </a:lnTo>
                  <a:cubicBezTo>
                    <a:pt x="27042" y="343917"/>
                    <a:pt x="0" y="316875"/>
                    <a:pt x="0" y="283516"/>
                  </a:cubicBezTo>
                  <a:lnTo>
                    <a:pt x="0" y="60400"/>
                  </a:lnTo>
                  <a:cubicBezTo>
                    <a:pt x="0" y="27042"/>
                    <a:pt x="27042" y="0"/>
                    <a:pt x="60400" y="0"/>
                  </a:cubicBezTo>
                  <a:close/>
                </a:path>
              </a:pathLst>
            </a:custGeom>
            <a:solidFill>
              <a:srgbClr val="FEF3C6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600199" y="1255730"/>
            <a:ext cx="15087600" cy="74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4800">
                <a:solidFill>
                  <a:srgbClr val="495324"/>
                </a:solidFill>
                <a:latin typeface="More Sugar"/>
              </a:rPr>
              <a:t>KVA TRUR DE VI VIL LÆRE AV Å LESE TEKSTEN?</a:t>
            </a:r>
          </a:p>
        </p:txBody>
      </p:sp>
      <p:sp>
        <p:nvSpPr>
          <p:cNvPr id="31" name="Freeform 31"/>
          <p:cNvSpPr/>
          <p:nvPr/>
        </p:nvSpPr>
        <p:spPr>
          <a:xfrm rot="-6316925">
            <a:off x="15987375" y="814393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2" name="Freeform 32"/>
          <p:cNvSpPr/>
          <p:nvPr/>
        </p:nvSpPr>
        <p:spPr>
          <a:xfrm rot="-6316925" flipH="1" flipV="1">
            <a:off x="1231141" y="2457919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2"/>
                </a:moveTo>
                <a:lnTo>
                  <a:pt x="0" y="1801052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3" name="Freeform 33"/>
          <p:cNvSpPr/>
          <p:nvPr/>
        </p:nvSpPr>
        <p:spPr>
          <a:xfrm rot="-1333878">
            <a:off x="15652112" y="506798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4" name="Freeform 34"/>
          <p:cNvSpPr/>
          <p:nvPr/>
        </p:nvSpPr>
        <p:spPr>
          <a:xfrm rot="-1333878">
            <a:off x="1524368" y="7538265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pic>
        <p:nvPicPr>
          <p:cNvPr id="8" name="Bilde 7" descr="Eit bilete som inneheld tekst, skjermbilete&#10;&#10;Skildring generert automatisk">
            <a:extLst>
              <a:ext uri="{FF2B5EF4-FFF2-40B4-BE49-F238E27FC236}">
                <a16:creationId xmlns:a16="http://schemas.microsoft.com/office/drawing/2014/main" id="{65E4ADB3-738D-FFF7-8888-E8B368379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434" y="2486463"/>
            <a:ext cx="10738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3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1968" y="463164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90800" y="759608"/>
            <a:ext cx="12649199" cy="1305809"/>
            <a:chOff x="0" y="0"/>
            <a:chExt cx="1721685" cy="3439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685" cy="343917"/>
            </a:xfrm>
            <a:custGeom>
              <a:avLst/>
              <a:gdLst/>
              <a:ahLst/>
              <a:cxnLst/>
              <a:rect l="l" t="t" r="r" b="b"/>
              <a:pathLst>
                <a:path w="1721685" h="343917">
                  <a:moveTo>
                    <a:pt x="60400" y="0"/>
                  </a:moveTo>
                  <a:lnTo>
                    <a:pt x="1661285" y="0"/>
                  </a:lnTo>
                  <a:cubicBezTo>
                    <a:pt x="1694643" y="0"/>
                    <a:pt x="1721685" y="27042"/>
                    <a:pt x="1721685" y="60400"/>
                  </a:cubicBezTo>
                  <a:lnTo>
                    <a:pt x="1721685" y="283516"/>
                  </a:lnTo>
                  <a:cubicBezTo>
                    <a:pt x="1721685" y="316875"/>
                    <a:pt x="1694643" y="343917"/>
                    <a:pt x="1661285" y="343917"/>
                  </a:cubicBezTo>
                  <a:lnTo>
                    <a:pt x="60400" y="343917"/>
                  </a:lnTo>
                  <a:cubicBezTo>
                    <a:pt x="27042" y="343917"/>
                    <a:pt x="0" y="316875"/>
                    <a:pt x="0" y="283516"/>
                  </a:cubicBezTo>
                  <a:lnTo>
                    <a:pt x="0" y="60400"/>
                  </a:lnTo>
                  <a:cubicBezTo>
                    <a:pt x="0" y="27042"/>
                    <a:pt x="27042" y="0"/>
                    <a:pt x="60400" y="0"/>
                  </a:cubicBezTo>
                  <a:close/>
                </a:path>
              </a:pathLst>
            </a:custGeom>
            <a:solidFill>
              <a:srgbClr val="FEF3C6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682469" y="2467973"/>
            <a:ext cx="12972654" cy="7212988"/>
          </a:xfrm>
          <a:custGeom>
            <a:avLst/>
            <a:gdLst/>
            <a:ahLst/>
            <a:cxnLst/>
            <a:rect l="l" t="t" r="r" b="b"/>
            <a:pathLst>
              <a:path w="11268903" h="5839340">
                <a:moveTo>
                  <a:pt x="0" y="0"/>
                </a:moveTo>
                <a:lnTo>
                  <a:pt x="11268902" y="0"/>
                </a:lnTo>
                <a:lnTo>
                  <a:pt x="11268902" y="5839341"/>
                </a:lnTo>
                <a:lnTo>
                  <a:pt x="0" y="5839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Freeform 9"/>
          <p:cNvSpPr/>
          <p:nvPr/>
        </p:nvSpPr>
        <p:spPr>
          <a:xfrm>
            <a:off x="3173631" y="2899479"/>
            <a:ext cx="12265626" cy="6475617"/>
          </a:xfrm>
          <a:custGeom>
            <a:avLst/>
            <a:gdLst/>
            <a:ahLst/>
            <a:cxnLst/>
            <a:rect l="l" t="t" r="r" b="b"/>
            <a:pathLst>
              <a:path w="10715148" h="5552395">
                <a:moveTo>
                  <a:pt x="0" y="0"/>
                </a:moveTo>
                <a:lnTo>
                  <a:pt x="10715148" y="0"/>
                </a:lnTo>
                <a:lnTo>
                  <a:pt x="10715148" y="5552395"/>
                </a:lnTo>
                <a:lnTo>
                  <a:pt x="0" y="55523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0" name="TextBox 10"/>
          <p:cNvSpPr txBox="1"/>
          <p:nvPr/>
        </p:nvSpPr>
        <p:spPr>
          <a:xfrm>
            <a:off x="3352800" y="1173651"/>
            <a:ext cx="10668000" cy="801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6500">
                <a:solidFill>
                  <a:srgbClr val="495324"/>
                </a:solidFill>
                <a:latin typeface="More Sugar"/>
              </a:rPr>
              <a:t>KVA BETYR ORDA?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672887" y="3095803"/>
            <a:ext cx="5087364" cy="999150"/>
            <a:chOff x="0" y="0"/>
            <a:chExt cx="1339882" cy="2631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9882" cy="263151"/>
            </a:xfrm>
            <a:custGeom>
              <a:avLst/>
              <a:gdLst/>
              <a:ahLst/>
              <a:cxnLst/>
              <a:rect l="l" t="t" r="r" b="b"/>
              <a:pathLst>
                <a:path w="1339882" h="263151">
                  <a:moveTo>
                    <a:pt x="77611" y="0"/>
                  </a:moveTo>
                  <a:lnTo>
                    <a:pt x="1262270" y="0"/>
                  </a:lnTo>
                  <a:cubicBezTo>
                    <a:pt x="1282854" y="0"/>
                    <a:pt x="1302595" y="8177"/>
                    <a:pt x="1317150" y="22732"/>
                  </a:cubicBezTo>
                  <a:cubicBezTo>
                    <a:pt x="1331705" y="37287"/>
                    <a:pt x="1339882" y="57028"/>
                    <a:pt x="1339882" y="77611"/>
                  </a:cubicBezTo>
                  <a:lnTo>
                    <a:pt x="1339882" y="185539"/>
                  </a:lnTo>
                  <a:cubicBezTo>
                    <a:pt x="1339882" y="206123"/>
                    <a:pt x="1331705" y="225864"/>
                    <a:pt x="1317150" y="240419"/>
                  </a:cubicBezTo>
                  <a:cubicBezTo>
                    <a:pt x="1302595" y="254974"/>
                    <a:pt x="1282854" y="263151"/>
                    <a:pt x="1262270" y="263151"/>
                  </a:cubicBezTo>
                  <a:lnTo>
                    <a:pt x="77611" y="263151"/>
                  </a:lnTo>
                  <a:cubicBezTo>
                    <a:pt x="57028" y="263151"/>
                    <a:pt x="37287" y="254974"/>
                    <a:pt x="22732" y="240419"/>
                  </a:cubicBezTo>
                  <a:cubicBezTo>
                    <a:pt x="8177" y="225864"/>
                    <a:pt x="0" y="206123"/>
                    <a:pt x="0" y="185539"/>
                  </a:cubicBezTo>
                  <a:lnTo>
                    <a:pt x="0" y="77611"/>
                  </a:lnTo>
                  <a:cubicBezTo>
                    <a:pt x="0" y="57028"/>
                    <a:pt x="8177" y="37287"/>
                    <a:pt x="22732" y="22732"/>
                  </a:cubicBezTo>
                  <a:cubicBezTo>
                    <a:pt x="37287" y="8177"/>
                    <a:pt x="57028" y="0"/>
                    <a:pt x="77611" y="0"/>
                  </a:cubicBezTo>
                  <a:close/>
                </a:path>
              </a:pathLst>
            </a:custGeom>
            <a:solidFill>
              <a:srgbClr val="768732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18721" y="4264875"/>
            <a:ext cx="5087364" cy="999150"/>
            <a:chOff x="0" y="0"/>
            <a:chExt cx="1339882" cy="2631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39882" cy="263151"/>
            </a:xfrm>
            <a:custGeom>
              <a:avLst/>
              <a:gdLst/>
              <a:ahLst/>
              <a:cxnLst/>
              <a:rect l="l" t="t" r="r" b="b"/>
              <a:pathLst>
                <a:path w="1339882" h="263151">
                  <a:moveTo>
                    <a:pt x="77611" y="0"/>
                  </a:moveTo>
                  <a:lnTo>
                    <a:pt x="1262270" y="0"/>
                  </a:lnTo>
                  <a:cubicBezTo>
                    <a:pt x="1282854" y="0"/>
                    <a:pt x="1302595" y="8177"/>
                    <a:pt x="1317150" y="22732"/>
                  </a:cubicBezTo>
                  <a:cubicBezTo>
                    <a:pt x="1331705" y="37287"/>
                    <a:pt x="1339882" y="57028"/>
                    <a:pt x="1339882" y="77611"/>
                  </a:cubicBezTo>
                  <a:lnTo>
                    <a:pt x="1339882" y="185539"/>
                  </a:lnTo>
                  <a:cubicBezTo>
                    <a:pt x="1339882" y="206123"/>
                    <a:pt x="1331705" y="225864"/>
                    <a:pt x="1317150" y="240419"/>
                  </a:cubicBezTo>
                  <a:cubicBezTo>
                    <a:pt x="1302595" y="254974"/>
                    <a:pt x="1282854" y="263151"/>
                    <a:pt x="1262270" y="263151"/>
                  </a:cubicBezTo>
                  <a:lnTo>
                    <a:pt x="77611" y="263151"/>
                  </a:lnTo>
                  <a:cubicBezTo>
                    <a:pt x="57028" y="263151"/>
                    <a:pt x="37287" y="254974"/>
                    <a:pt x="22732" y="240419"/>
                  </a:cubicBezTo>
                  <a:cubicBezTo>
                    <a:pt x="8177" y="225864"/>
                    <a:pt x="0" y="206123"/>
                    <a:pt x="0" y="185539"/>
                  </a:cubicBezTo>
                  <a:lnTo>
                    <a:pt x="0" y="77611"/>
                  </a:lnTo>
                  <a:cubicBezTo>
                    <a:pt x="0" y="57028"/>
                    <a:pt x="8177" y="37287"/>
                    <a:pt x="22732" y="22732"/>
                  </a:cubicBezTo>
                  <a:cubicBezTo>
                    <a:pt x="37287" y="8177"/>
                    <a:pt x="57028" y="0"/>
                    <a:pt x="77611" y="0"/>
                  </a:cubicBezTo>
                  <a:close/>
                </a:path>
              </a:pathLst>
            </a:custGeom>
            <a:solidFill>
              <a:srgbClr val="768732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990962" y="4439024"/>
            <a:ext cx="2513830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err="1">
                <a:solidFill>
                  <a:srgbClr val="FEF3C6"/>
                </a:solidFill>
                <a:latin typeface="Balsamiq Sans"/>
              </a:rPr>
              <a:t>bortkomen</a:t>
            </a:r>
            <a:endParaRPr lang="en-US" sz="3200">
              <a:solidFill>
                <a:srgbClr val="FEF3C6"/>
              </a:solidFill>
              <a:latin typeface="Balsamiq Sans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6772433" y="5500077"/>
            <a:ext cx="5087364" cy="999150"/>
            <a:chOff x="0" y="0"/>
            <a:chExt cx="1339882" cy="26315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39882" cy="263151"/>
            </a:xfrm>
            <a:custGeom>
              <a:avLst/>
              <a:gdLst/>
              <a:ahLst/>
              <a:cxnLst/>
              <a:rect l="l" t="t" r="r" b="b"/>
              <a:pathLst>
                <a:path w="1339882" h="263151">
                  <a:moveTo>
                    <a:pt x="77611" y="0"/>
                  </a:moveTo>
                  <a:lnTo>
                    <a:pt x="1262270" y="0"/>
                  </a:lnTo>
                  <a:cubicBezTo>
                    <a:pt x="1282854" y="0"/>
                    <a:pt x="1302595" y="8177"/>
                    <a:pt x="1317150" y="22732"/>
                  </a:cubicBezTo>
                  <a:cubicBezTo>
                    <a:pt x="1331705" y="37287"/>
                    <a:pt x="1339882" y="57028"/>
                    <a:pt x="1339882" y="77611"/>
                  </a:cubicBezTo>
                  <a:lnTo>
                    <a:pt x="1339882" y="185539"/>
                  </a:lnTo>
                  <a:cubicBezTo>
                    <a:pt x="1339882" y="206123"/>
                    <a:pt x="1331705" y="225864"/>
                    <a:pt x="1317150" y="240419"/>
                  </a:cubicBezTo>
                  <a:cubicBezTo>
                    <a:pt x="1302595" y="254974"/>
                    <a:pt x="1282854" y="263151"/>
                    <a:pt x="1262270" y="263151"/>
                  </a:cubicBezTo>
                  <a:lnTo>
                    <a:pt x="77611" y="263151"/>
                  </a:lnTo>
                  <a:cubicBezTo>
                    <a:pt x="57028" y="263151"/>
                    <a:pt x="37287" y="254974"/>
                    <a:pt x="22732" y="240419"/>
                  </a:cubicBezTo>
                  <a:cubicBezTo>
                    <a:pt x="8177" y="225864"/>
                    <a:pt x="0" y="206123"/>
                    <a:pt x="0" y="185539"/>
                  </a:cubicBezTo>
                  <a:lnTo>
                    <a:pt x="0" y="77611"/>
                  </a:lnTo>
                  <a:cubicBezTo>
                    <a:pt x="0" y="57028"/>
                    <a:pt x="8177" y="37287"/>
                    <a:pt x="22732" y="22732"/>
                  </a:cubicBezTo>
                  <a:cubicBezTo>
                    <a:pt x="37287" y="8177"/>
                    <a:pt x="57028" y="0"/>
                    <a:pt x="77611" y="0"/>
                  </a:cubicBezTo>
                  <a:close/>
                </a:path>
              </a:pathLst>
            </a:custGeom>
            <a:solidFill>
              <a:srgbClr val="768732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883569" y="7012430"/>
            <a:ext cx="2513830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EF3C6"/>
                </a:solidFill>
                <a:latin typeface="Balsamiq Sans"/>
              </a:rPr>
              <a:t>Step 3</a:t>
            </a:r>
          </a:p>
        </p:txBody>
      </p:sp>
      <p:sp>
        <p:nvSpPr>
          <p:cNvPr id="23" name="Freeform 23"/>
          <p:cNvSpPr/>
          <p:nvPr/>
        </p:nvSpPr>
        <p:spPr>
          <a:xfrm>
            <a:off x="15388099" y="1225852"/>
            <a:ext cx="1457729" cy="1473807"/>
          </a:xfrm>
          <a:custGeom>
            <a:avLst/>
            <a:gdLst/>
            <a:ahLst/>
            <a:cxnLst/>
            <a:rect l="l" t="t" r="r" b="b"/>
            <a:pathLst>
              <a:path w="1457729" h="1473807">
                <a:moveTo>
                  <a:pt x="0" y="0"/>
                </a:moveTo>
                <a:lnTo>
                  <a:pt x="1457730" y="0"/>
                </a:lnTo>
                <a:lnTo>
                  <a:pt x="1457730" y="1473807"/>
                </a:lnTo>
                <a:lnTo>
                  <a:pt x="0" y="1473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4" name="Freeform 24"/>
          <p:cNvSpPr/>
          <p:nvPr/>
        </p:nvSpPr>
        <p:spPr>
          <a:xfrm rot="-6316925">
            <a:off x="15987375" y="814393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5" name="Freeform 25"/>
          <p:cNvSpPr/>
          <p:nvPr/>
        </p:nvSpPr>
        <p:spPr>
          <a:xfrm rot="-6316925" flipH="1" flipV="1">
            <a:off x="152410" y="830507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2"/>
                </a:moveTo>
                <a:lnTo>
                  <a:pt x="0" y="1801052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6" name="Freeform 26"/>
          <p:cNvSpPr/>
          <p:nvPr/>
        </p:nvSpPr>
        <p:spPr>
          <a:xfrm rot="-1333878">
            <a:off x="15652112" y="506798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7" name="Freeform 27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8" name="Freeform 28"/>
          <p:cNvSpPr/>
          <p:nvPr/>
        </p:nvSpPr>
        <p:spPr>
          <a:xfrm rot="20266122">
            <a:off x="1853424" y="2306755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6"/>
                </a:lnTo>
                <a:lnTo>
                  <a:pt x="0" y="8055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9" name="Freeform 20">
            <a:extLst>
              <a:ext uri="{FF2B5EF4-FFF2-40B4-BE49-F238E27FC236}">
                <a16:creationId xmlns:a16="http://schemas.microsoft.com/office/drawing/2014/main" id="{2E416879-58D8-153E-6CE2-2A86321F4BBB}"/>
              </a:ext>
            </a:extLst>
          </p:cNvPr>
          <p:cNvSpPr/>
          <p:nvPr/>
        </p:nvSpPr>
        <p:spPr>
          <a:xfrm>
            <a:off x="6765972" y="6729464"/>
            <a:ext cx="5087364" cy="999150"/>
          </a:xfrm>
          <a:custGeom>
            <a:avLst/>
            <a:gdLst/>
            <a:ahLst/>
            <a:cxnLst/>
            <a:rect l="l" t="t" r="r" b="b"/>
            <a:pathLst>
              <a:path w="1339882" h="263151">
                <a:moveTo>
                  <a:pt x="77611" y="0"/>
                </a:moveTo>
                <a:lnTo>
                  <a:pt x="1262270" y="0"/>
                </a:lnTo>
                <a:cubicBezTo>
                  <a:pt x="1282854" y="0"/>
                  <a:pt x="1302595" y="8177"/>
                  <a:pt x="1317150" y="22732"/>
                </a:cubicBezTo>
                <a:cubicBezTo>
                  <a:pt x="1331705" y="37287"/>
                  <a:pt x="1339882" y="57028"/>
                  <a:pt x="1339882" y="77611"/>
                </a:cubicBezTo>
                <a:lnTo>
                  <a:pt x="1339882" y="185539"/>
                </a:lnTo>
                <a:cubicBezTo>
                  <a:pt x="1339882" y="206123"/>
                  <a:pt x="1331705" y="225864"/>
                  <a:pt x="1317150" y="240419"/>
                </a:cubicBezTo>
                <a:cubicBezTo>
                  <a:pt x="1302595" y="254974"/>
                  <a:pt x="1282854" y="263151"/>
                  <a:pt x="1262270" y="263151"/>
                </a:cubicBezTo>
                <a:lnTo>
                  <a:pt x="77611" y="263151"/>
                </a:lnTo>
                <a:cubicBezTo>
                  <a:pt x="57028" y="263151"/>
                  <a:pt x="37287" y="254974"/>
                  <a:pt x="22732" y="240419"/>
                </a:cubicBezTo>
                <a:cubicBezTo>
                  <a:pt x="8177" y="225864"/>
                  <a:pt x="0" y="206123"/>
                  <a:pt x="0" y="185539"/>
                </a:cubicBezTo>
                <a:lnTo>
                  <a:pt x="0" y="77611"/>
                </a:lnTo>
                <a:cubicBezTo>
                  <a:pt x="0" y="57028"/>
                  <a:pt x="8177" y="37287"/>
                  <a:pt x="22732" y="22732"/>
                </a:cubicBezTo>
                <a:cubicBezTo>
                  <a:pt x="37287" y="8177"/>
                  <a:pt x="57028" y="0"/>
                  <a:pt x="77611" y="0"/>
                </a:cubicBezTo>
                <a:close/>
              </a:path>
            </a:pathLst>
          </a:custGeom>
          <a:solidFill>
            <a:srgbClr val="768732"/>
          </a:solidFill>
          <a:ln w="38100" cap="rnd">
            <a:solidFill>
              <a:srgbClr val="495324"/>
            </a:solidFill>
            <a:prstDash val="solid"/>
            <a:round/>
          </a:ln>
        </p:spPr>
        <p:txBody>
          <a:bodyPr/>
          <a:lstStyle/>
          <a:p>
            <a:endParaRPr lang="nb-NO"/>
          </a:p>
        </p:txBody>
      </p:sp>
      <p:sp>
        <p:nvSpPr>
          <p:cNvPr id="30" name="Freeform 20">
            <a:extLst>
              <a:ext uri="{FF2B5EF4-FFF2-40B4-BE49-F238E27FC236}">
                <a16:creationId xmlns:a16="http://schemas.microsoft.com/office/drawing/2014/main" id="{0EE03288-4368-C17E-CA17-04F42D8E3199}"/>
              </a:ext>
            </a:extLst>
          </p:cNvPr>
          <p:cNvSpPr/>
          <p:nvPr/>
        </p:nvSpPr>
        <p:spPr>
          <a:xfrm>
            <a:off x="6772433" y="8011580"/>
            <a:ext cx="5087364" cy="999150"/>
          </a:xfrm>
          <a:custGeom>
            <a:avLst/>
            <a:gdLst/>
            <a:ahLst/>
            <a:cxnLst/>
            <a:rect l="l" t="t" r="r" b="b"/>
            <a:pathLst>
              <a:path w="1339882" h="263151">
                <a:moveTo>
                  <a:pt x="77611" y="0"/>
                </a:moveTo>
                <a:lnTo>
                  <a:pt x="1262270" y="0"/>
                </a:lnTo>
                <a:cubicBezTo>
                  <a:pt x="1282854" y="0"/>
                  <a:pt x="1302595" y="8177"/>
                  <a:pt x="1317150" y="22732"/>
                </a:cubicBezTo>
                <a:cubicBezTo>
                  <a:pt x="1331705" y="37287"/>
                  <a:pt x="1339882" y="57028"/>
                  <a:pt x="1339882" y="77611"/>
                </a:cubicBezTo>
                <a:lnTo>
                  <a:pt x="1339882" y="185539"/>
                </a:lnTo>
                <a:cubicBezTo>
                  <a:pt x="1339882" y="206123"/>
                  <a:pt x="1331705" y="225864"/>
                  <a:pt x="1317150" y="240419"/>
                </a:cubicBezTo>
                <a:cubicBezTo>
                  <a:pt x="1302595" y="254974"/>
                  <a:pt x="1282854" y="263151"/>
                  <a:pt x="1262270" y="263151"/>
                </a:cubicBezTo>
                <a:lnTo>
                  <a:pt x="77611" y="263151"/>
                </a:lnTo>
                <a:cubicBezTo>
                  <a:pt x="57028" y="263151"/>
                  <a:pt x="37287" y="254974"/>
                  <a:pt x="22732" y="240419"/>
                </a:cubicBezTo>
                <a:cubicBezTo>
                  <a:pt x="8177" y="225864"/>
                  <a:pt x="0" y="206123"/>
                  <a:pt x="0" y="185539"/>
                </a:cubicBezTo>
                <a:lnTo>
                  <a:pt x="0" y="77611"/>
                </a:lnTo>
                <a:cubicBezTo>
                  <a:pt x="0" y="57028"/>
                  <a:pt x="8177" y="37287"/>
                  <a:pt x="22732" y="22732"/>
                </a:cubicBezTo>
                <a:cubicBezTo>
                  <a:pt x="37287" y="8177"/>
                  <a:pt x="57028" y="0"/>
                  <a:pt x="77611" y="0"/>
                </a:cubicBezTo>
                <a:close/>
              </a:path>
            </a:pathLst>
          </a:custGeom>
          <a:solidFill>
            <a:srgbClr val="768732"/>
          </a:solidFill>
          <a:ln w="38100" cap="rnd">
            <a:solidFill>
              <a:srgbClr val="495324"/>
            </a:solidFill>
            <a:prstDash val="solid"/>
            <a:round/>
          </a:ln>
        </p:spPr>
        <p:txBody>
          <a:bodyPr/>
          <a:lstStyle/>
          <a:p>
            <a:endParaRPr lang="nb-NO"/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F3DB7FE8-2BAB-65EA-D0AB-019DF363705C}"/>
              </a:ext>
            </a:extLst>
          </p:cNvPr>
          <p:cNvSpPr txBox="1"/>
          <p:nvPr/>
        </p:nvSpPr>
        <p:spPr>
          <a:xfrm>
            <a:off x="7757899" y="5713192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>
                <a:solidFill>
                  <a:srgbClr val="FEF3C6"/>
                </a:solidFill>
                <a:latin typeface="Balsamiq Sans" panose="020B0604020202020204" charset="0"/>
              </a:rPr>
              <a:t>overlevingskurs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74D9ED01-76D2-0DE5-0DB6-6EF238591788}"/>
              </a:ext>
            </a:extLst>
          </p:cNvPr>
          <p:cNvSpPr txBox="1"/>
          <p:nvPr/>
        </p:nvSpPr>
        <p:spPr>
          <a:xfrm>
            <a:off x="8138955" y="8259467"/>
            <a:ext cx="348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>
                <a:solidFill>
                  <a:srgbClr val="FEF3C6"/>
                </a:solidFill>
                <a:latin typeface="Balsamiq Sans" panose="020B0604020202020204" charset="0"/>
              </a:rPr>
              <a:t>leitemannskap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8F4B7BD1-8AAE-0860-E6BA-19161E4E121F}"/>
              </a:ext>
            </a:extLst>
          </p:cNvPr>
          <p:cNvSpPr txBox="1"/>
          <p:nvPr/>
        </p:nvSpPr>
        <p:spPr>
          <a:xfrm>
            <a:off x="7018642" y="6878220"/>
            <a:ext cx="4487521" cy="648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err="1">
                <a:solidFill>
                  <a:srgbClr val="FEF3C6"/>
                </a:solidFill>
                <a:latin typeface="Balsamiq Sans"/>
              </a:rPr>
              <a:t>øydemark</a:t>
            </a:r>
            <a:endParaRPr lang="en-US" sz="3200">
              <a:solidFill>
                <a:srgbClr val="FEF3C6"/>
              </a:solidFill>
              <a:latin typeface="Balsamiq Sans"/>
            </a:endParaRP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789F5F3E-B613-8D0D-E30E-9C6142E69625}"/>
              </a:ext>
            </a:extLst>
          </p:cNvPr>
          <p:cNvSpPr txBox="1"/>
          <p:nvPr/>
        </p:nvSpPr>
        <p:spPr>
          <a:xfrm>
            <a:off x="7136424" y="3347012"/>
            <a:ext cx="4336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solidFill>
                  <a:srgbClr val="FEF3C6"/>
                </a:solidFill>
                <a:latin typeface="Balsamiq Sans"/>
              </a:rPr>
              <a:t>statistikk</a:t>
            </a:r>
            <a:endParaRPr lang="nb-NO" sz="3200"/>
          </a:p>
        </p:txBody>
      </p:sp>
    </p:spTree>
    <p:extLst>
      <p:ext uri="{BB962C8B-B14F-4D97-AF65-F5344CB8AC3E}">
        <p14:creationId xmlns:p14="http://schemas.microsoft.com/office/powerpoint/2010/main" val="29364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2250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509549" y="2900759"/>
            <a:ext cx="11268903" cy="5839340"/>
          </a:xfrm>
          <a:custGeom>
            <a:avLst/>
            <a:gdLst/>
            <a:ahLst/>
            <a:cxnLst/>
            <a:rect l="l" t="t" r="r" b="b"/>
            <a:pathLst>
              <a:path w="11268903" h="5839340">
                <a:moveTo>
                  <a:pt x="0" y="0"/>
                </a:moveTo>
                <a:lnTo>
                  <a:pt x="11268902" y="0"/>
                </a:lnTo>
                <a:lnTo>
                  <a:pt x="11268902" y="5839341"/>
                </a:lnTo>
                <a:lnTo>
                  <a:pt x="0" y="5839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/>
          <p:nvPr/>
        </p:nvSpPr>
        <p:spPr>
          <a:xfrm>
            <a:off x="3786426" y="3044232"/>
            <a:ext cx="10715148" cy="5552395"/>
          </a:xfrm>
          <a:custGeom>
            <a:avLst/>
            <a:gdLst/>
            <a:ahLst/>
            <a:cxnLst/>
            <a:rect l="l" t="t" r="r" b="b"/>
            <a:pathLst>
              <a:path w="10715148" h="5552395">
                <a:moveTo>
                  <a:pt x="0" y="0"/>
                </a:moveTo>
                <a:lnTo>
                  <a:pt x="10715148" y="0"/>
                </a:lnTo>
                <a:lnTo>
                  <a:pt x="10715148" y="5552395"/>
                </a:lnTo>
                <a:lnTo>
                  <a:pt x="0" y="55523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TextBox 7"/>
          <p:cNvSpPr txBox="1"/>
          <p:nvPr/>
        </p:nvSpPr>
        <p:spPr>
          <a:xfrm>
            <a:off x="1788901" y="1356831"/>
            <a:ext cx="14859000" cy="806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6500">
                <a:solidFill>
                  <a:srgbClr val="FEF3C6"/>
                </a:solidFill>
                <a:latin typeface="More Sugar"/>
              </a:rPr>
              <a:t>SJÅ PÅ MELLOMOVERSKRIFTENE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24126" y="3712771"/>
            <a:ext cx="9439748" cy="459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495324"/>
                </a:solidFill>
                <a:latin typeface="Balsamiq Sans"/>
              </a:rPr>
              <a:t>Vi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blir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redde</a:t>
            </a: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 algn="ctr">
              <a:lnSpc>
                <a:spcPts val="4480"/>
              </a:lnSpc>
            </a:pP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 algn="ctr">
              <a:lnSpc>
                <a:spcPts val="4480"/>
              </a:lnSpc>
            </a:pPr>
            <a:r>
              <a:rPr lang="en-US" sz="3200" err="1">
                <a:solidFill>
                  <a:srgbClr val="495324"/>
                </a:solidFill>
                <a:latin typeface="Balsamiq Sans"/>
              </a:rPr>
              <a:t>Ulikt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tankemønster</a:t>
            </a: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 algn="ctr">
              <a:lnSpc>
                <a:spcPts val="4480"/>
              </a:lnSpc>
            </a:pP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495324"/>
                </a:solidFill>
                <a:latin typeface="Balsamiq Sans"/>
              </a:rPr>
              <a:t>Lur på tur</a:t>
            </a:r>
          </a:p>
          <a:p>
            <a:pPr algn="ctr">
              <a:lnSpc>
                <a:spcPts val="4480"/>
              </a:lnSpc>
            </a:pP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 algn="ctr">
              <a:lnSpc>
                <a:spcPts val="4480"/>
              </a:lnSpc>
            </a:pP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 algn="ctr">
              <a:lnSpc>
                <a:spcPts val="4480"/>
              </a:lnSpc>
            </a:pPr>
            <a:r>
              <a:rPr lang="en-US" sz="3200" err="1">
                <a:solidFill>
                  <a:srgbClr val="495324"/>
                </a:solidFill>
                <a:latin typeface="Balsamiq Sans"/>
              </a:rPr>
              <a:t>Kva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trur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de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desse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tre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avsnitta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handlar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om? </a:t>
            </a:r>
          </a:p>
        </p:txBody>
      </p:sp>
      <p:sp>
        <p:nvSpPr>
          <p:cNvPr id="10" name="Freeform 10"/>
          <p:cNvSpPr/>
          <p:nvPr/>
        </p:nvSpPr>
        <p:spPr>
          <a:xfrm rot="-6316925">
            <a:off x="15987375" y="814393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>
          <a:xfrm rot="-6316925" flipH="1" flipV="1">
            <a:off x="310412" y="1799134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1"/>
                </a:moveTo>
                <a:lnTo>
                  <a:pt x="0" y="1801051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" name="Freeform 12"/>
          <p:cNvSpPr/>
          <p:nvPr/>
        </p:nvSpPr>
        <p:spPr>
          <a:xfrm rot="-1333878">
            <a:off x="15652112" y="506798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3" name="Freeform 13"/>
          <p:cNvSpPr/>
          <p:nvPr/>
        </p:nvSpPr>
        <p:spPr>
          <a:xfrm rot="-1333878">
            <a:off x="1524368" y="7538265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2250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509549" y="2900759"/>
            <a:ext cx="11268903" cy="5839340"/>
          </a:xfrm>
          <a:custGeom>
            <a:avLst/>
            <a:gdLst/>
            <a:ahLst/>
            <a:cxnLst/>
            <a:rect l="l" t="t" r="r" b="b"/>
            <a:pathLst>
              <a:path w="11268903" h="5839340">
                <a:moveTo>
                  <a:pt x="0" y="0"/>
                </a:moveTo>
                <a:lnTo>
                  <a:pt x="11268902" y="0"/>
                </a:lnTo>
                <a:lnTo>
                  <a:pt x="11268902" y="5839341"/>
                </a:lnTo>
                <a:lnTo>
                  <a:pt x="0" y="5839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/>
          <p:nvPr/>
        </p:nvSpPr>
        <p:spPr>
          <a:xfrm>
            <a:off x="3786426" y="3044232"/>
            <a:ext cx="10715148" cy="5552395"/>
          </a:xfrm>
          <a:custGeom>
            <a:avLst/>
            <a:gdLst/>
            <a:ahLst/>
            <a:cxnLst/>
            <a:rect l="l" t="t" r="r" b="b"/>
            <a:pathLst>
              <a:path w="10715148" h="5552395">
                <a:moveTo>
                  <a:pt x="0" y="0"/>
                </a:moveTo>
                <a:lnTo>
                  <a:pt x="10715148" y="0"/>
                </a:lnTo>
                <a:lnTo>
                  <a:pt x="10715148" y="5552395"/>
                </a:lnTo>
                <a:lnTo>
                  <a:pt x="0" y="55523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TextBox 7"/>
          <p:cNvSpPr txBox="1"/>
          <p:nvPr/>
        </p:nvSpPr>
        <p:spPr>
          <a:xfrm>
            <a:off x="1788901" y="1356831"/>
            <a:ext cx="14859000" cy="806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6500">
                <a:solidFill>
                  <a:srgbClr val="FEF3C6"/>
                </a:solidFill>
                <a:latin typeface="More Sugar"/>
              </a:rPr>
              <a:t>SJÅ PÅ ILLUSTRASJONANE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24126" y="3712771"/>
            <a:ext cx="9439748" cy="459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495324"/>
                </a:solidFill>
                <a:latin typeface="Balsamiq Sans"/>
              </a:rPr>
              <a:t>Ei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jente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som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gret</a:t>
            </a: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495324"/>
                </a:solidFill>
                <a:latin typeface="Balsamiq Sans"/>
              </a:rPr>
              <a:t>Ei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jente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med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ryggsekk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og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niste</a:t>
            </a: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495324"/>
                </a:solidFill>
                <a:latin typeface="Balsamiq Sans"/>
              </a:rPr>
              <a:t>Ei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jente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i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refleksvest</a:t>
            </a: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495324"/>
                </a:solidFill>
                <a:latin typeface="Balsamiq Sans"/>
              </a:rPr>
              <a:t>Tre i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skogen</a:t>
            </a: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>
              <a:lnSpc>
                <a:spcPts val="4480"/>
              </a:lnSpc>
            </a:pPr>
            <a:r>
              <a:rPr lang="en-US" sz="3200" err="1">
                <a:solidFill>
                  <a:srgbClr val="495324"/>
                </a:solidFill>
                <a:latin typeface="Balsamiq Sans"/>
              </a:rPr>
              <a:t>Stipla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linjer</a:t>
            </a: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>
              <a:lnSpc>
                <a:spcPts val="4480"/>
              </a:lnSpc>
            </a:pP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>
              <a:lnSpc>
                <a:spcPts val="4480"/>
              </a:lnSpc>
            </a:pPr>
            <a:r>
              <a:rPr lang="en-US" sz="3200" err="1">
                <a:solidFill>
                  <a:srgbClr val="495324"/>
                </a:solidFill>
                <a:latin typeface="Balsamiq Sans"/>
              </a:rPr>
              <a:t>Kva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trur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de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illustrasjonane</a:t>
            </a: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495324"/>
                </a:solidFill>
                <a:latin typeface="Balsamiq Sans"/>
              </a:rPr>
              <a:t> i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teksten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skal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 vise </a:t>
            </a:r>
            <a:r>
              <a:rPr lang="en-US" sz="3200" err="1">
                <a:solidFill>
                  <a:srgbClr val="495324"/>
                </a:solidFill>
                <a:latin typeface="Balsamiq Sans"/>
              </a:rPr>
              <a:t>oss</a:t>
            </a:r>
            <a:r>
              <a:rPr lang="en-US" sz="3200">
                <a:solidFill>
                  <a:srgbClr val="495324"/>
                </a:solidFill>
                <a:latin typeface="Balsamiq Sans"/>
              </a:rPr>
              <a:t>? </a:t>
            </a:r>
          </a:p>
        </p:txBody>
      </p:sp>
      <p:sp>
        <p:nvSpPr>
          <p:cNvPr id="10" name="Freeform 10"/>
          <p:cNvSpPr/>
          <p:nvPr/>
        </p:nvSpPr>
        <p:spPr>
          <a:xfrm rot="-6316925">
            <a:off x="15987375" y="814393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>
          <a:xfrm rot="-6316925" flipH="1" flipV="1">
            <a:off x="310412" y="1799134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1"/>
                </a:moveTo>
                <a:lnTo>
                  <a:pt x="0" y="1801051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" name="Freeform 12"/>
          <p:cNvSpPr/>
          <p:nvPr/>
        </p:nvSpPr>
        <p:spPr>
          <a:xfrm rot="-1333878">
            <a:off x="15652112" y="506798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3" name="Freeform 13"/>
          <p:cNvSpPr/>
          <p:nvPr/>
        </p:nvSpPr>
        <p:spPr>
          <a:xfrm rot="-1333878">
            <a:off x="1524368" y="7538265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pic>
        <p:nvPicPr>
          <p:cNvPr id="9" name="Bilde 8" descr="Eit bilete som inneheld tekst, skjermbilete&#10;&#10;Skildring generert automatisk">
            <a:extLst>
              <a:ext uri="{FF2B5EF4-FFF2-40B4-BE49-F238E27FC236}">
                <a16:creationId xmlns:a16="http://schemas.microsoft.com/office/drawing/2014/main" id="{E3817163-F703-58E0-EE47-884ED0D1A5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4245" y="3332086"/>
            <a:ext cx="7279258" cy="4648848"/>
          </a:xfrm>
          <a:prstGeom prst="rect">
            <a:avLst/>
          </a:prstGeom>
        </p:spPr>
      </p:pic>
      <p:sp>
        <p:nvSpPr>
          <p:cNvPr id="14" name="Freeform 18">
            <a:extLst>
              <a:ext uri="{FF2B5EF4-FFF2-40B4-BE49-F238E27FC236}">
                <a16:creationId xmlns:a16="http://schemas.microsoft.com/office/drawing/2014/main" id="{FDF6D850-839F-11A2-AC0F-F0E3F8668CA1}"/>
              </a:ext>
            </a:extLst>
          </p:cNvPr>
          <p:cNvSpPr/>
          <p:nvPr/>
        </p:nvSpPr>
        <p:spPr>
          <a:xfrm rot="-6316925" flipH="1" flipV="1">
            <a:off x="152410" y="830507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2"/>
                </a:moveTo>
                <a:lnTo>
                  <a:pt x="0" y="1801052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0404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it bilete som inneheld tekst, skjermbilete&#10;&#10;Skildring generert automatisk">
            <a:extLst>
              <a:ext uri="{FF2B5EF4-FFF2-40B4-BE49-F238E27FC236}">
                <a16:creationId xmlns:a16="http://schemas.microsoft.com/office/drawing/2014/main" id="{F658AAF9-4696-F90F-08CD-E22B7EE99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05" y="0"/>
            <a:ext cx="16107588" cy="10287000"/>
          </a:xfrm>
          <a:prstGeom prst="rect">
            <a:avLst/>
          </a:prstGeom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F92930C6-FC31-9D9E-B60A-275310529681}"/>
              </a:ext>
            </a:extLst>
          </p:cNvPr>
          <p:cNvGrpSpPr/>
          <p:nvPr/>
        </p:nvGrpSpPr>
        <p:grpSpPr>
          <a:xfrm>
            <a:off x="3505199" y="114301"/>
            <a:ext cx="6934201" cy="1066800"/>
            <a:chOff x="0" y="0"/>
            <a:chExt cx="1721685" cy="343917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D61D72F-41C1-999B-6192-EACE6D40CE1D}"/>
                </a:ext>
              </a:extLst>
            </p:cNvPr>
            <p:cNvSpPr/>
            <p:nvPr/>
          </p:nvSpPr>
          <p:spPr>
            <a:xfrm>
              <a:off x="0" y="0"/>
              <a:ext cx="1721685" cy="343917"/>
            </a:xfrm>
            <a:custGeom>
              <a:avLst/>
              <a:gdLst/>
              <a:ahLst/>
              <a:cxnLst/>
              <a:rect l="l" t="t" r="r" b="b"/>
              <a:pathLst>
                <a:path w="1721685" h="343917">
                  <a:moveTo>
                    <a:pt x="60400" y="0"/>
                  </a:moveTo>
                  <a:lnTo>
                    <a:pt x="1661285" y="0"/>
                  </a:lnTo>
                  <a:cubicBezTo>
                    <a:pt x="1694643" y="0"/>
                    <a:pt x="1721685" y="27042"/>
                    <a:pt x="1721685" y="60400"/>
                  </a:cubicBezTo>
                  <a:lnTo>
                    <a:pt x="1721685" y="283516"/>
                  </a:lnTo>
                  <a:cubicBezTo>
                    <a:pt x="1721685" y="316875"/>
                    <a:pt x="1694643" y="343917"/>
                    <a:pt x="1661285" y="343917"/>
                  </a:cubicBezTo>
                  <a:lnTo>
                    <a:pt x="60400" y="343917"/>
                  </a:lnTo>
                  <a:cubicBezTo>
                    <a:pt x="27042" y="343917"/>
                    <a:pt x="0" y="316875"/>
                    <a:pt x="0" y="283516"/>
                  </a:cubicBezTo>
                  <a:lnTo>
                    <a:pt x="0" y="60400"/>
                  </a:lnTo>
                  <a:cubicBezTo>
                    <a:pt x="0" y="27042"/>
                    <a:pt x="27042" y="0"/>
                    <a:pt x="60400" y="0"/>
                  </a:cubicBezTo>
                  <a:close/>
                </a:path>
              </a:pathLst>
            </a:custGeom>
            <a:solidFill>
              <a:srgbClr val="FEF3C6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3DD0555A-9407-5117-9475-65307558E3D4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6172558-C9DD-395E-88E9-1106657E158D}"/>
              </a:ext>
            </a:extLst>
          </p:cNvPr>
          <p:cNvSpPr txBox="1"/>
          <p:nvPr/>
        </p:nvSpPr>
        <p:spPr>
          <a:xfrm>
            <a:off x="3733800" y="419100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>
                <a:solidFill>
                  <a:srgbClr val="768732"/>
                </a:solidFill>
                <a:latin typeface="More Sugar" panose="020B0604020202020204" charset="0"/>
              </a:rPr>
              <a:t>VI LES HEILE TEKSTEN SAMAN</a:t>
            </a:r>
          </a:p>
        </p:txBody>
      </p:sp>
    </p:spTree>
    <p:extLst>
      <p:ext uri="{BB962C8B-B14F-4D97-AF65-F5344CB8AC3E}">
        <p14:creationId xmlns:p14="http://schemas.microsoft.com/office/powerpoint/2010/main" val="1888735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248539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27457" y="3472180"/>
            <a:ext cx="12576450" cy="175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400" err="1">
                <a:solidFill>
                  <a:srgbClr val="FEF3C6"/>
                </a:solidFill>
                <a:latin typeface="Balsamiq Sans"/>
              </a:rPr>
              <a:t>Handla</a:t>
            </a:r>
            <a:r>
              <a:rPr lang="en-US" sz="4400">
                <a:solidFill>
                  <a:srgbClr val="FEF3C6"/>
                </a:solidFill>
                <a:latin typeface="Balsamiq Sans"/>
              </a:rPr>
              <a:t> </a:t>
            </a:r>
            <a:r>
              <a:rPr lang="en-US" sz="4400" err="1">
                <a:solidFill>
                  <a:srgbClr val="FEF3C6"/>
                </a:solidFill>
                <a:latin typeface="Balsamiq Sans"/>
              </a:rPr>
              <a:t>teksten</a:t>
            </a:r>
            <a:r>
              <a:rPr lang="en-US" sz="4400">
                <a:solidFill>
                  <a:srgbClr val="FEF3C6"/>
                </a:solidFill>
                <a:latin typeface="Balsamiq Sans"/>
              </a:rPr>
              <a:t> om det vi </a:t>
            </a:r>
            <a:r>
              <a:rPr lang="en-US" sz="4400" err="1">
                <a:solidFill>
                  <a:srgbClr val="FEF3C6"/>
                </a:solidFill>
                <a:latin typeface="Balsamiq Sans"/>
              </a:rPr>
              <a:t>trudde</a:t>
            </a:r>
            <a:r>
              <a:rPr lang="en-US" sz="4400">
                <a:solidFill>
                  <a:srgbClr val="FEF3C6"/>
                </a:solidFill>
                <a:latin typeface="Balsamiq Sans"/>
              </a:rPr>
              <a:t>?</a:t>
            </a:r>
          </a:p>
          <a:p>
            <a:pPr>
              <a:lnSpc>
                <a:spcPts val="4480"/>
              </a:lnSpc>
            </a:pPr>
            <a:r>
              <a:rPr lang="en-US" sz="4400" err="1">
                <a:solidFill>
                  <a:srgbClr val="FEF3C6"/>
                </a:solidFill>
                <a:latin typeface="Balsamiq Sans"/>
              </a:rPr>
              <a:t>Stemte</a:t>
            </a:r>
            <a:r>
              <a:rPr lang="en-US" sz="4400">
                <a:solidFill>
                  <a:srgbClr val="FEF3C6"/>
                </a:solidFill>
                <a:latin typeface="Balsamiq Sans"/>
              </a:rPr>
              <a:t> det vi </a:t>
            </a:r>
            <a:r>
              <a:rPr lang="en-US" sz="4400" err="1">
                <a:solidFill>
                  <a:srgbClr val="FEF3C6"/>
                </a:solidFill>
                <a:latin typeface="Balsamiq Sans"/>
              </a:rPr>
              <a:t>trudde</a:t>
            </a:r>
            <a:r>
              <a:rPr lang="en-US" sz="4400">
                <a:solidFill>
                  <a:srgbClr val="FEF3C6"/>
                </a:solidFill>
                <a:latin typeface="Balsamiq Sans"/>
              </a:rPr>
              <a:t> om </a:t>
            </a:r>
            <a:r>
              <a:rPr lang="en-US" sz="4400" err="1">
                <a:solidFill>
                  <a:srgbClr val="FEF3C6"/>
                </a:solidFill>
                <a:latin typeface="Balsamiq Sans"/>
              </a:rPr>
              <a:t>mellomoverskriftene</a:t>
            </a:r>
            <a:r>
              <a:rPr lang="en-US" sz="4400">
                <a:solidFill>
                  <a:srgbClr val="FEF3C6"/>
                </a:solidFill>
                <a:latin typeface="Balsamiq Sans"/>
              </a:rPr>
              <a:t>?</a:t>
            </a:r>
          </a:p>
          <a:p>
            <a:pPr>
              <a:lnSpc>
                <a:spcPts val="4480"/>
              </a:lnSpc>
            </a:pPr>
            <a:r>
              <a:rPr lang="en-US" sz="4400" err="1">
                <a:solidFill>
                  <a:srgbClr val="FEF3C6"/>
                </a:solidFill>
                <a:latin typeface="Balsamiq Sans"/>
              </a:rPr>
              <a:t>Stemte</a:t>
            </a:r>
            <a:r>
              <a:rPr lang="en-US" sz="4400">
                <a:solidFill>
                  <a:srgbClr val="FEF3C6"/>
                </a:solidFill>
                <a:latin typeface="Balsamiq Sans"/>
              </a:rPr>
              <a:t> det vi </a:t>
            </a:r>
            <a:r>
              <a:rPr lang="en-US" sz="4400" err="1">
                <a:solidFill>
                  <a:srgbClr val="FEF3C6"/>
                </a:solidFill>
                <a:latin typeface="Balsamiq Sans"/>
              </a:rPr>
              <a:t>trudde</a:t>
            </a:r>
            <a:r>
              <a:rPr lang="en-US" sz="4400">
                <a:solidFill>
                  <a:srgbClr val="FEF3C6"/>
                </a:solidFill>
                <a:latin typeface="Balsamiq Sans"/>
              </a:rPr>
              <a:t> om </a:t>
            </a:r>
            <a:r>
              <a:rPr lang="en-US" sz="4400" err="1">
                <a:solidFill>
                  <a:srgbClr val="FEF3C6"/>
                </a:solidFill>
                <a:latin typeface="Balsamiq Sans"/>
              </a:rPr>
              <a:t>illustrasjonane</a:t>
            </a:r>
            <a:r>
              <a:rPr lang="en-US" sz="4400">
                <a:solidFill>
                  <a:srgbClr val="FEF3C6"/>
                </a:solidFill>
                <a:latin typeface="Balsamiq Sans"/>
              </a:rPr>
              <a:t>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978980" y="3393486"/>
            <a:ext cx="1821941" cy="182194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3C6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30117" y="3994258"/>
            <a:ext cx="1319668" cy="80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6500">
                <a:solidFill>
                  <a:srgbClr val="495324"/>
                </a:solidFill>
                <a:latin typeface="More Sugar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72388" y="7066811"/>
            <a:ext cx="12576450" cy="60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4400" err="1">
                <a:solidFill>
                  <a:srgbClr val="FEF3C6"/>
                </a:solidFill>
                <a:latin typeface="Balsamiq Sans"/>
              </a:rPr>
              <a:t>Kva</a:t>
            </a:r>
            <a:r>
              <a:rPr lang="en-US" sz="4400">
                <a:solidFill>
                  <a:srgbClr val="FEF3C6"/>
                </a:solidFill>
                <a:latin typeface="Balsamiq Sans"/>
              </a:rPr>
              <a:t> </a:t>
            </a:r>
            <a:r>
              <a:rPr lang="en-US" sz="4400" err="1">
                <a:solidFill>
                  <a:srgbClr val="FEF3C6"/>
                </a:solidFill>
                <a:latin typeface="Balsamiq Sans"/>
              </a:rPr>
              <a:t>har</a:t>
            </a:r>
            <a:r>
              <a:rPr lang="en-US" sz="4400">
                <a:solidFill>
                  <a:srgbClr val="FEF3C6"/>
                </a:solidFill>
                <a:latin typeface="Balsamiq Sans"/>
              </a:rPr>
              <a:t> vi </a:t>
            </a:r>
            <a:r>
              <a:rPr lang="en-US" sz="4400" err="1">
                <a:solidFill>
                  <a:srgbClr val="FEF3C6"/>
                </a:solidFill>
                <a:latin typeface="Balsamiq Sans"/>
              </a:rPr>
              <a:t>lært</a:t>
            </a:r>
            <a:r>
              <a:rPr lang="en-US" sz="4400">
                <a:solidFill>
                  <a:srgbClr val="FEF3C6"/>
                </a:solidFill>
                <a:latin typeface="Balsamiq Sans"/>
              </a:rPr>
              <a:t> av å lese </a:t>
            </a:r>
            <a:r>
              <a:rPr lang="en-US" sz="4400" err="1">
                <a:solidFill>
                  <a:srgbClr val="FEF3C6"/>
                </a:solidFill>
                <a:latin typeface="Balsamiq Sans"/>
              </a:rPr>
              <a:t>denne</a:t>
            </a:r>
            <a:r>
              <a:rPr lang="en-US" sz="4400">
                <a:solidFill>
                  <a:srgbClr val="FEF3C6"/>
                </a:solidFill>
                <a:latin typeface="Balsamiq Sans"/>
              </a:rPr>
              <a:t> </a:t>
            </a:r>
            <a:r>
              <a:rPr lang="en-US" sz="4400" err="1">
                <a:solidFill>
                  <a:srgbClr val="FEF3C6"/>
                </a:solidFill>
                <a:latin typeface="Balsamiq Sans"/>
              </a:rPr>
              <a:t>teksten</a:t>
            </a:r>
            <a:r>
              <a:rPr lang="en-US" sz="4400">
                <a:solidFill>
                  <a:srgbClr val="FEF3C6"/>
                </a:solidFill>
                <a:latin typeface="Balsamiq Sans"/>
              </a:rPr>
              <a:t>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978980" y="6396076"/>
            <a:ext cx="1821941" cy="182194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3C6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230117" y="6996848"/>
            <a:ext cx="1319668" cy="80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6500">
                <a:solidFill>
                  <a:srgbClr val="495324"/>
                </a:solidFill>
                <a:latin typeface="More Sugar Bold"/>
              </a:rPr>
              <a:t>2</a:t>
            </a:r>
          </a:p>
        </p:txBody>
      </p:sp>
      <p:sp>
        <p:nvSpPr>
          <p:cNvPr id="17" name="Freeform 17"/>
          <p:cNvSpPr/>
          <p:nvPr/>
        </p:nvSpPr>
        <p:spPr>
          <a:xfrm rot="-6316925">
            <a:off x="15987375" y="814393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9" name="Freeform 19"/>
          <p:cNvSpPr/>
          <p:nvPr/>
        </p:nvSpPr>
        <p:spPr>
          <a:xfrm rot="-1333878">
            <a:off x="15652112" y="506798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0" name="Freeform 20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4ADFAF40-073A-89A6-B53C-4BA4FC794565}"/>
              </a:ext>
            </a:extLst>
          </p:cNvPr>
          <p:cNvSpPr txBox="1"/>
          <p:nvPr/>
        </p:nvSpPr>
        <p:spPr>
          <a:xfrm>
            <a:off x="6668541" y="72350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>
                <a:solidFill>
                  <a:srgbClr val="FEF3C6"/>
                </a:solidFill>
                <a:latin typeface="More Sugar" panose="020B0604020202020204" charset="0"/>
              </a:rPr>
              <a:t>ETTER LESING</a:t>
            </a:r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02D08C65-B5E6-ACB3-2953-E05EF7B6F8C2}"/>
              </a:ext>
            </a:extLst>
          </p:cNvPr>
          <p:cNvSpPr/>
          <p:nvPr/>
        </p:nvSpPr>
        <p:spPr>
          <a:xfrm rot="-6316925" flipH="1" flipV="1">
            <a:off x="152410" y="830507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2"/>
                </a:moveTo>
                <a:lnTo>
                  <a:pt x="0" y="1801052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D636308-06C8-4031-957D-3CE5913E2DC8}"/>
              </a:ext>
            </a:extLst>
          </p:cNvPr>
          <p:cNvSpPr/>
          <p:nvPr/>
        </p:nvSpPr>
        <p:spPr>
          <a:xfrm>
            <a:off x="15388099" y="1225852"/>
            <a:ext cx="1457729" cy="1473807"/>
          </a:xfrm>
          <a:custGeom>
            <a:avLst/>
            <a:gdLst/>
            <a:ahLst/>
            <a:cxnLst/>
            <a:rect l="l" t="t" r="r" b="b"/>
            <a:pathLst>
              <a:path w="1457729" h="1473807">
                <a:moveTo>
                  <a:pt x="0" y="0"/>
                </a:moveTo>
                <a:lnTo>
                  <a:pt x="1457730" y="0"/>
                </a:lnTo>
                <a:lnTo>
                  <a:pt x="1457730" y="1473807"/>
                </a:lnTo>
                <a:lnTo>
                  <a:pt x="0" y="1473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234" y="1225852"/>
            <a:ext cx="16810766" cy="1305809"/>
            <a:chOff x="0" y="0"/>
            <a:chExt cx="1721685" cy="3439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685" cy="343917"/>
            </a:xfrm>
            <a:custGeom>
              <a:avLst/>
              <a:gdLst/>
              <a:ahLst/>
              <a:cxnLst/>
              <a:rect l="l" t="t" r="r" b="b"/>
              <a:pathLst>
                <a:path w="1721685" h="343917">
                  <a:moveTo>
                    <a:pt x="60400" y="0"/>
                  </a:moveTo>
                  <a:lnTo>
                    <a:pt x="1661285" y="0"/>
                  </a:lnTo>
                  <a:cubicBezTo>
                    <a:pt x="1694643" y="0"/>
                    <a:pt x="1721685" y="27042"/>
                    <a:pt x="1721685" y="60400"/>
                  </a:cubicBezTo>
                  <a:lnTo>
                    <a:pt x="1721685" y="283516"/>
                  </a:lnTo>
                  <a:cubicBezTo>
                    <a:pt x="1721685" y="316875"/>
                    <a:pt x="1694643" y="343917"/>
                    <a:pt x="1661285" y="343917"/>
                  </a:cubicBezTo>
                  <a:lnTo>
                    <a:pt x="60400" y="343917"/>
                  </a:lnTo>
                  <a:cubicBezTo>
                    <a:pt x="27042" y="343917"/>
                    <a:pt x="0" y="316875"/>
                    <a:pt x="0" y="283516"/>
                  </a:cubicBezTo>
                  <a:lnTo>
                    <a:pt x="0" y="60400"/>
                  </a:lnTo>
                  <a:cubicBezTo>
                    <a:pt x="0" y="27042"/>
                    <a:pt x="27042" y="0"/>
                    <a:pt x="60400" y="0"/>
                  </a:cubicBezTo>
                  <a:close/>
                </a:path>
              </a:pathLst>
            </a:custGeom>
            <a:solidFill>
              <a:srgbClr val="FEF3C6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509549" y="2900759"/>
            <a:ext cx="11268903" cy="5839340"/>
          </a:xfrm>
          <a:custGeom>
            <a:avLst/>
            <a:gdLst/>
            <a:ahLst/>
            <a:cxnLst/>
            <a:rect l="l" t="t" r="r" b="b"/>
            <a:pathLst>
              <a:path w="11268903" h="5839340">
                <a:moveTo>
                  <a:pt x="0" y="0"/>
                </a:moveTo>
                <a:lnTo>
                  <a:pt x="11268902" y="0"/>
                </a:lnTo>
                <a:lnTo>
                  <a:pt x="11268902" y="5839341"/>
                </a:lnTo>
                <a:lnTo>
                  <a:pt x="0" y="5839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Freeform 9"/>
          <p:cNvSpPr/>
          <p:nvPr/>
        </p:nvSpPr>
        <p:spPr>
          <a:xfrm>
            <a:off x="3786426" y="3044232"/>
            <a:ext cx="10715148" cy="5552395"/>
          </a:xfrm>
          <a:custGeom>
            <a:avLst/>
            <a:gdLst/>
            <a:ahLst/>
            <a:cxnLst/>
            <a:rect l="l" t="t" r="r" b="b"/>
            <a:pathLst>
              <a:path w="10715148" h="5552395">
                <a:moveTo>
                  <a:pt x="0" y="0"/>
                </a:moveTo>
                <a:lnTo>
                  <a:pt x="10715148" y="0"/>
                </a:lnTo>
                <a:lnTo>
                  <a:pt x="10715148" y="5552395"/>
                </a:lnTo>
                <a:lnTo>
                  <a:pt x="0" y="55523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0" name="TextBox 10"/>
          <p:cNvSpPr txBox="1"/>
          <p:nvPr/>
        </p:nvSpPr>
        <p:spPr>
          <a:xfrm>
            <a:off x="914400" y="1566182"/>
            <a:ext cx="16555136" cy="74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4800">
                <a:solidFill>
                  <a:srgbClr val="495324"/>
                </a:solidFill>
                <a:latin typeface="More Sugar"/>
              </a:rPr>
              <a:t>FORTEL MED EIGNE ORD I TALENOTAT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073184" y="3938204"/>
            <a:ext cx="10134600" cy="999150"/>
            <a:chOff x="0" y="0"/>
            <a:chExt cx="1339882" cy="2631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9882" cy="263151"/>
            </a:xfrm>
            <a:custGeom>
              <a:avLst/>
              <a:gdLst/>
              <a:ahLst/>
              <a:cxnLst/>
              <a:rect l="l" t="t" r="r" b="b"/>
              <a:pathLst>
                <a:path w="1339882" h="263151">
                  <a:moveTo>
                    <a:pt x="77611" y="0"/>
                  </a:moveTo>
                  <a:lnTo>
                    <a:pt x="1262270" y="0"/>
                  </a:lnTo>
                  <a:cubicBezTo>
                    <a:pt x="1282854" y="0"/>
                    <a:pt x="1302595" y="8177"/>
                    <a:pt x="1317150" y="22732"/>
                  </a:cubicBezTo>
                  <a:cubicBezTo>
                    <a:pt x="1331705" y="37287"/>
                    <a:pt x="1339882" y="57028"/>
                    <a:pt x="1339882" y="77611"/>
                  </a:cubicBezTo>
                  <a:lnTo>
                    <a:pt x="1339882" y="185539"/>
                  </a:lnTo>
                  <a:cubicBezTo>
                    <a:pt x="1339882" y="206123"/>
                    <a:pt x="1331705" y="225864"/>
                    <a:pt x="1317150" y="240419"/>
                  </a:cubicBezTo>
                  <a:cubicBezTo>
                    <a:pt x="1302595" y="254974"/>
                    <a:pt x="1282854" y="263151"/>
                    <a:pt x="1262270" y="263151"/>
                  </a:cubicBezTo>
                  <a:lnTo>
                    <a:pt x="77611" y="263151"/>
                  </a:lnTo>
                  <a:cubicBezTo>
                    <a:pt x="57028" y="263151"/>
                    <a:pt x="37287" y="254974"/>
                    <a:pt x="22732" y="240419"/>
                  </a:cubicBezTo>
                  <a:cubicBezTo>
                    <a:pt x="8177" y="225864"/>
                    <a:pt x="0" y="206123"/>
                    <a:pt x="0" y="185539"/>
                  </a:cubicBezTo>
                  <a:lnTo>
                    <a:pt x="0" y="77611"/>
                  </a:lnTo>
                  <a:cubicBezTo>
                    <a:pt x="0" y="57028"/>
                    <a:pt x="8177" y="37287"/>
                    <a:pt x="22732" y="22732"/>
                  </a:cubicBezTo>
                  <a:cubicBezTo>
                    <a:pt x="37287" y="8177"/>
                    <a:pt x="57028" y="0"/>
                    <a:pt x="77611" y="0"/>
                  </a:cubicBezTo>
                  <a:close/>
                </a:path>
              </a:pathLst>
            </a:custGeom>
            <a:solidFill>
              <a:srgbClr val="768732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267200" y="4090895"/>
            <a:ext cx="9905999" cy="555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EF3C6"/>
                </a:solidFill>
                <a:latin typeface="Balsamiq Sans"/>
              </a:rPr>
              <a:t>Dette </a:t>
            </a:r>
            <a:r>
              <a:rPr lang="en-US" sz="3200" err="1">
                <a:solidFill>
                  <a:srgbClr val="FEF3C6"/>
                </a:solidFill>
                <a:latin typeface="Balsamiq Sans"/>
              </a:rPr>
              <a:t>bør</a:t>
            </a:r>
            <a:r>
              <a:rPr lang="en-US" sz="3200">
                <a:solidFill>
                  <a:srgbClr val="FEF3C6"/>
                </a:solidFill>
                <a:latin typeface="Balsamiq Sans"/>
              </a:rPr>
              <a:t> du </a:t>
            </a:r>
            <a:r>
              <a:rPr lang="en-US" sz="3200" err="1">
                <a:solidFill>
                  <a:srgbClr val="FEF3C6"/>
                </a:solidFill>
                <a:latin typeface="Balsamiq Sans"/>
              </a:rPr>
              <a:t>gjere</a:t>
            </a:r>
            <a:r>
              <a:rPr lang="en-US" sz="3200">
                <a:solidFill>
                  <a:srgbClr val="FEF3C6"/>
                </a:solidFill>
                <a:latin typeface="Balsamiq Sans"/>
              </a:rPr>
              <a:t> </a:t>
            </a:r>
            <a:r>
              <a:rPr lang="en-US" sz="3200" err="1">
                <a:solidFill>
                  <a:srgbClr val="FEF3C6"/>
                </a:solidFill>
                <a:latin typeface="Balsamiq Sans"/>
              </a:rPr>
              <a:t>dersom</a:t>
            </a:r>
            <a:r>
              <a:rPr lang="en-US" sz="3200">
                <a:solidFill>
                  <a:srgbClr val="FEF3C6"/>
                </a:solidFill>
                <a:latin typeface="Balsamiq Sans"/>
              </a:rPr>
              <a:t> du </a:t>
            </a:r>
            <a:r>
              <a:rPr lang="en-US" sz="3200" err="1">
                <a:solidFill>
                  <a:srgbClr val="FEF3C6"/>
                </a:solidFill>
                <a:latin typeface="Balsamiq Sans"/>
              </a:rPr>
              <a:t>går</a:t>
            </a:r>
            <a:r>
              <a:rPr lang="en-US" sz="3200">
                <a:solidFill>
                  <a:srgbClr val="FEF3C6"/>
                </a:solidFill>
                <a:latin typeface="Balsamiq Sans"/>
              </a:rPr>
              <a:t> deg </a:t>
            </a:r>
            <a:r>
              <a:rPr lang="en-US" sz="3200" err="1">
                <a:solidFill>
                  <a:srgbClr val="FEF3C6"/>
                </a:solidFill>
                <a:latin typeface="Balsamiq Sans"/>
              </a:rPr>
              <a:t>vill</a:t>
            </a:r>
            <a:r>
              <a:rPr lang="en-US" sz="3200">
                <a:solidFill>
                  <a:srgbClr val="FEF3C6"/>
                </a:solidFill>
                <a:latin typeface="Balsamiq Sans"/>
              </a:rPr>
              <a:t>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124668" y="6669993"/>
            <a:ext cx="10134600" cy="999150"/>
            <a:chOff x="0" y="0"/>
            <a:chExt cx="1339882" cy="2631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39882" cy="263151"/>
            </a:xfrm>
            <a:custGeom>
              <a:avLst/>
              <a:gdLst/>
              <a:ahLst/>
              <a:cxnLst/>
              <a:rect l="l" t="t" r="r" b="b"/>
              <a:pathLst>
                <a:path w="1339882" h="263151">
                  <a:moveTo>
                    <a:pt x="77611" y="0"/>
                  </a:moveTo>
                  <a:lnTo>
                    <a:pt x="1262270" y="0"/>
                  </a:lnTo>
                  <a:cubicBezTo>
                    <a:pt x="1282854" y="0"/>
                    <a:pt x="1302595" y="8177"/>
                    <a:pt x="1317150" y="22732"/>
                  </a:cubicBezTo>
                  <a:cubicBezTo>
                    <a:pt x="1331705" y="37287"/>
                    <a:pt x="1339882" y="57028"/>
                    <a:pt x="1339882" y="77611"/>
                  </a:cubicBezTo>
                  <a:lnTo>
                    <a:pt x="1339882" y="185539"/>
                  </a:lnTo>
                  <a:cubicBezTo>
                    <a:pt x="1339882" y="206123"/>
                    <a:pt x="1331705" y="225864"/>
                    <a:pt x="1317150" y="240419"/>
                  </a:cubicBezTo>
                  <a:cubicBezTo>
                    <a:pt x="1302595" y="254974"/>
                    <a:pt x="1282854" y="263151"/>
                    <a:pt x="1262270" y="263151"/>
                  </a:cubicBezTo>
                  <a:lnTo>
                    <a:pt x="77611" y="263151"/>
                  </a:lnTo>
                  <a:cubicBezTo>
                    <a:pt x="57028" y="263151"/>
                    <a:pt x="37287" y="254974"/>
                    <a:pt x="22732" y="240419"/>
                  </a:cubicBezTo>
                  <a:cubicBezTo>
                    <a:pt x="8177" y="225864"/>
                    <a:pt x="0" y="206123"/>
                    <a:pt x="0" y="185539"/>
                  </a:cubicBezTo>
                  <a:lnTo>
                    <a:pt x="0" y="77611"/>
                  </a:lnTo>
                  <a:cubicBezTo>
                    <a:pt x="0" y="57028"/>
                    <a:pt x="8177" y="37287"/>
                    <a:pt x="22732" y="22732"/>
                  </a:cubicBezTo>
                  <a:cubicBezTo>
                    <a:pt x="37287" y="8177"/>
                    <a:pt x="57028" y="0"/>
                    <a:pt x="77611" y="0"/>
                  </a:cubicBezTo>
                  <a:close/>
                </a:path>
              </a:pathLst>
            </a:custGeom>
            <a:solidFill>
              <a:srgbClr val="768732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315168" y="6852006"/>
            <a:ext cx="9753600" cy="555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EF3C6"/>
                </a:solidFill>
                <a:latin typeface="Balsamiq Sans"/>
              </a:rPr>
              <a:t>Dette er </a:t>
            </a:r>
            <a:r>
              <a:rPr lang="en-US" sz="3200" err="1">
                <a:solidFill>
                  <a:srgbClr val="FEF3C6"/>
                </a:solidFill>
                <a:latin typeface="Balsamiq Sans"/>
              </a:rPr>
              <a:t>Raude</a:t>
            </a:r>
            <a:r>
              <a:rPr lang="en-US" sz="3200">
                <a:solidFill>
                  <a:srgbClr val="FEF3C6"/>
                </a:solidFill>
                <a:latin typeface="Balsamiq Sans"/>
              </a:rPr>
              <a:t> </a:t>
            </a:r>
            <a:r>
              <a:rPr lang="en-US" sz="3200" err="1">
                <a:solidFill>
                  <a:srgbClr val="FEF3C6"/>
                </a:solidFill>
                <a:latin typeface="Balsamiq Sans"/>
              </a:rPr>
              <a:t>Kross</a:t>
            </a:r>
            <a:r>
              <a:rPr lang="en-US" sz="3200">
                <a:solidFill>
                  <a:srgbClr val="FEF3C6"/>
                </a:solidFill>
                <a:latin typeface="Balsamiq Sans"/>
              </a:rPr>
              <a:t> sine </a:t>
            </a:r>
            <a:r>
              <a:rPr lang="en-US" sz="3200" err="1">
                <a:solidFill>
                  <a:srgbClr val="FEF3C6"/>
                </a:solidFill>
                <a:latin typeface="Balsamiq Sans"/>
              </a:rPr>
              <a:t>råd</a:t>
            </a:r>
            <a:r>
              <a:rPr lang="en-US" sz="3200">
                <a:solidFill>
                  <a:srgbClr val="FEF3C6"/>
                </a:solidFill>
                <a:latin typeface="Balsamiq Sans"/>
              </a:rPr>
              <a:t> </a:t>
            </a:r>
            <a:r>
              <a:rPr lang="en-US" sz="3200" err="1">
                <a:solidFill>
                  <a:srgbClr val="FEF3C6"/>
                </a:solidFill>
                <a:latin typeface="Balsamiq Sans"/>
              </a:rPr>
              <a:t>til</a:t>
            </a:r>
            <a:r>
              <a:rPr lang="en-US" sz="3200">
                <a:solidFill>
                  <a:srgbClr val="FEF3C6"/>
                </a:solidFill>
                <a:latin typeface="Balsamiq Sans"/>
              </a:rPr>
              <a:t> folk </a:t>
            </a:r>
            <a:r>
              <a:rPr lang="en-US" sz="3200" err="1">
                <a:solidFill>
                  <a:srgbClr val="FEF3C6"/>
                </a:solidFill>
                <a:latin typeface="Balsamiq Sans"/>
              </a:rPr>
              <a:t>som</a:t>
            </a:r>
            <a:r>
              <a:rPr lang="en-US" sz="3200">
                <a:solidFill>
                  <a:srgbClr val="FEF3C6"/>
                </a:solidFill>
                <a:latin typeface="Balsamiq Sans"/>
              </a:rPr>
              <a:t> </a:t>
            </a:r>
            <a:r>
              <a:rPr lang="en-US" sz="3200" err="1">
                <a:solidFill>
                  <a:srgbClr val="FEF3C6"/>
                </a:solidFill>
                <a:latin typeface="Balsamiq Sans"/>
              </a:rPr>
              <a:t>skal</a:t>
            </a:r>
            <a:r>
              <a:rPr lang="en-US" sz="3200">
                <a:solidFill>
                  <a:srgbClr val="FEF3C6"/>
                </a:solidFill>
                <a:latin typeface="Balsamiq Sans"/>
              </a:rPr>
              <a:t> på tur.</a:t>
            </a:r>
          </a:p>
        </p:txBody>
      </p:sp>
      <p:sp>
        <p:nvSpPr>
          <p:cNvPr id="24" name="Freeform 24"/>
          <p:cNvSpPr/>
          <p:nvPr/>
        </p:nvSpPr>
        <p:spPr>
          <a:xfrm rot="-6316925">
            <a:off x="15987375" y="814393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6" name="Freeform 26"/>
          <p:cNvSpPr/>
          <p:nvPr/>
        </p:nvSpPr>
        <p:spPr>
          <a:xfrm rot="-1333878">
            <a:off x="15652112" y="506798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7" name="Freeform 27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CDD91914-A626-6919-892E-2B67F0196658}"/>
              </a:ext>
            </a:extLst>
          </p:cNvPr>
          <p:cNvSpPr txBox="1"/>
          <p:nvPr/>
        </p:nvSpPr>
        <p:spPr>
          <a:xfrm>
            <a:off x="2475983" y="2300465"/>
            <a:ext cx="10943366" cy="7048083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  <a:ea typeface="Calibri"/>
                <a:cs typeface="Calibri"/>
              </a:rPr>
              <a:t>! Slett denne boksen før vising i klasserommet!</a:t>
            </a:r>
            <a:endParaRPr lang="nb-NO" sz="3200" dirty="0">
              <a:solidFill>
                <a:schemeClr val="bg1"/>
              </a:solidFill>
            </a:endParaRPr>
          </a:p>
          <a:p>
            <a:endParaRPr lang="nb-NO" sz="3200" dirty="0">
              <a:solidFill>
                <a:schemeClr val="bg1"/>
              </a:solidFill>
            </a:endParaRPr>
          </a:p>
          <a:p>
            <a:r>
              <a:rPr lang="nb-NO" sz="3200" dirty="0">
                <a:solidFill>
                  <a:schemeClr val="bg1"/>
                </a:solidFill>
              </a:rPr>
              <a:t>Skriving bør alltid </a:t>
            </a:r>
            <a:r>
              <a:rPr lang="nb-NO" sz="3200" dirty="0" err="1">
                <a:solidFill>
                  <a:schemeClr val="bg1"/>
                </a:solidFill>
              </a:rPr>
              <a:t>vere</a:t>
            </a:r>
            <a:r>
              <a:rPr lang="nb-NO" sz="3200" dirty="0">
                <a:solidFill>
                  <a:schemeClr val="bg1"/>
                </a:solidFill>
              </a:rPr>
              <a:t> </a:t>
            </a:r>
            <a:r>
              <a:rPr lang="nb-NO" sz="3200" dirty="0" err="1">
                <a:solidFill>
                  <a:schemeClr val="bg1"/>
                </a:solidFill>
              </a:rPr>
              <a:t>ein</a:t>
            </a:r>
            <a:r>
              <a:rPr lang="nb-NO" sz="3200" dirty="0">
                <a:solidFill>
                  <a:schemeClr val="bg1"/>
                </a:solidFill>
              </a:rPr>
              <a:t> integrert del av leseopplæringa. </a:t>
            </a:r>
            <a:endParaRPr lang="nb-NO">
              <a:solidFill>
                <a:schemeClr val="bg1"/>
              </a:solidFill>
              <a:ea typeface="Calibri"/>
              <a:cs typeface="Calibri"/>
            </a:endParaRPr>
          </a:p>
          <a:p>
            <a:endParaRPr lang="nb-NO" sz="3200">
              <a:solidFill>
                <a:schemeClr val="bg1"/>
              </a:solidFill>
            </a:endParaRPr>
          </a:p>
          <a:p>
            <a:r>
              <a:rPr lang="nb-NO" sz="3200" dirty="0" err="1">
                <a:solidFill>
                  <a:schemeClr val="bg1"/>
                </a:solidFill>
              </a:rPr>
              <a:t>Vidare</a:t>
            </a:r>
            <a:r>
              <a:rPr lang="nb-NO" sz="3200" dirty="0">
                <a:solidFill>
                  <a:schemeClr val="bg1"/>
                </a:solidFill>
              </a:rPr>
              <a:t> følgjer ei </a:t>
            </a:r>
            <a:r>
              <a:rPr lang="nb-NO" sz="3200" dirty="0" err="1">
                <a:solidFill>
                  <a:schemeClr val="bg1"/>
                </a:solidFill>
              </a:rPr>
              <a:t>rekkje</a:t>
            </a:r>
            <a:r>
              <a:rPr lang="nb-NO" sz="3200" dirty="0">
                <a:solidFill>
                  <a:schemeClr val="bg1"/>
                </a:solidFill>
              </a:rPr>
              <a:t> </a:t>
            </a:r>
            <a:r>
              <a:rPr lang="nb-NO" sz="3200" dirty="0" err="1">
                <a:solidFill>
                  <a:schemeClr val="bg1"/>
                </a:solidFill>
              </a:rPr>
              <a:t>oppgåver</a:t>
            </a:r>
            <a:r>
              <a:rPr lang="nb-NO" sz="3200" dirty="0">
                <a:solidFill>
                  <a:schemeClr val="bg1"/>
                </a:solidFill>
              </a:rPr>
              <a:t> </a:t>
            </a:r>
            <a:r>
              <a:rPr lang="nb-NO" sz="3200" dirty="0" err="1">
                <a:solidFill>
                  <a:schemeClr val="bg1"/>
                </a:solidFill>
              </a:rPr>
              <a:t>ein</a:t>
            </a:r>
            <a:r>
              <a:rPr lang="nb-NO" sz="3200" dirty="0">
                <a:solidFill>
                  <a:schemeClr val="bg1"/>
                </a:solidFill>
              </a:rPr>
              <a:t> kan </a:t>
            </a:r>
            <a:r>
              <a:rPr lang="nb-NO" sz="3200" dirty="0" err="1">
                <a:solidFill>
                  <a:schemeClr val="bg1"/>
                </a:solidFill>
              </a:rPr>
              <a:t>gjere</a:t>
            </a:r>
            <a:r>
              <a:rPr lang="nb-NO" sz="3200" dirty="0">
                <a:solidFill>
                  <a:schemeClr val="bg1"/>
                </a:solidFill>
              </a:rPr>
              <a:t> som etterarbeid. Alle </a:t>
            </a:r>
            <a:r>
              <a:rPr lang="nb-NO" sz="3200" dirty="0" err="1">
                <a:solidFill>
                  <a:schemeClr val="bg1"/>
                </a:solidFill>
              </a:rPr>
              <a:t>desse</a:t>
            </a:r>
            <a:r>
              <a:rPr lang="nb-NO" sz="3200" dirty="0">
                <a:solidFill>
                  <a:schemeClr val="bg1"/>
                </a:solidFill>
              </a:rPr>
              <a:t> </a:t>
            </a:r>
            <a:r>
              <a:rPr lang="nb-NO" sz="3200" dirty="0" err="1">
                <a:solidFill>
                  <a:schemeClr val="bg1"/>
                </a:solidFill>
              </a:rPr>
              <a:t>oppgåvene</a:t>
            </a:r>
            <a:r>
              <a:rPr lang="nb-NO" sz="3200" dirty="0">
                <a:solidFill>
                  <a:schemeClr val="bg1"/>
                </a:solidFill>
              </a:rPr>
              <a:t> </a:t>
            </a:r>
            <a:r>
              <a:rPr lang="nb-NO" sz="3200" dirty="0" err="1">
                <a:solidFill>
                  <a:schemeClr val="bg1"/>
                </a:solidFill>
              </a:rPr>
              <a:t>inneber</a:t>
            </a:r>
            <a:r>
              <a:rPr lang="nb-NO" sz="3200" dirty="0">
                <a:solidFill>
                  <a:schemeClr val="bg1"/>
                </a:solidFill>
              </a:rPr>
              <a:t> at </a:t>
            </a:r>
            <a:r>
              <a:rPr lang="nb-NO" sz="3200" dirty="0" err="1">
                <a:solidFill>
                  <a:schemeClr val="bg1"/>
                </a:solidFill>
              </a:rPr>
              <a:t>elevane</a:t>
            </a:r>
            <a:r>
              <a:rPr lang="nb-NO" sz="3200" dirty="0">
                <a:solidFill>
                  <a:schemeClr val="bg1"/>
                </a:solidFill>
              </a:rPr>
              <a:t> må arbeide </a:t>
            </a:r>
            <a:r>
              <a:rPr lang="nb-NO" sz="3200" dirty="0" err="1">
                <a:solidFill>
                  <a:schemeClr val="bg1"/>
                </a:solidFill>
              </a:rPr>
              <a:t>vidare</a:t>
            </a:r>
            <a:r>
              <a:rPr lang="nb-NO" sz="3200" dirty="0">
                <a:solidFill>
                  <a:schemeClr val="bg1"/>
                </a:solidFill>
              </a:rPr>
              <a:t> med teksten gjennom skriving. </a:t>
            </a:r>
          </a:p>
          <a:p>
            <a:endParaRPr lang="nb-NO" sz="320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nb-NO" sz="3200" dirty="0" err="1">
                <a:solidFill>
                  <a:schemeClr val="bg1"/>
                </a:solidFill>
              </a:rPr>
              <a:t>Elevane</a:t>
            </a:r>
            <a:r>
              <a:rPr lang="nb-NO" sz="3200" dirty="0">
                <a:solidFill>
                  <a:schemeClr val="bg1"/>
                </a:solidFill>
              </a:rPr>
              <a:t> kan arbeide individuelt med </a:t>
            </a:r>
            <a:r>
              <a:rPr lang="nb-NO" sz="3200" dirty="0" err="1">
                <a:solidFill>
                  <a:schemeClr val="bg1"/>
                </a:solidFill>
              </a:rPr>
              <a:t>oppgåvene</a:t>
            </a:r>
            <a:r>
              <a:rPr lang="nb-NO" sz="3200" dirty="0">
                <a:solidFill>
                  <a:schemeClr val="bg1"/>
                </a:solidFill>
              </a:rPr>
              <a:t> eller i grupper. </a:t>
            </a:r>
            <a:endParaRPr lang="nb-NO" sz="32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nb-NO" sz="3200">
              <a:solidFill>
                <a:schemeClr val="bg1"/>
              </a:solidFill>
            </a:endParaRPr>
          </a:p>
          <a:p>
            <a:r>
              <a:rPr lang="nb-NO" sz="3200" dirty="0">
                <a:solidFill>
                  <a:schemeClr val="bg1"/>
                </a:solidFill>
              </a:rPr>
              <a:t>Du vel </a:t>
            </a:r>
            <a:r>
              <a:rPr lang="nb-NO" sz="3200" dirty="0" err="1">
                <a:solidFill>
                  <a:schemeClr val="bg1"/>
                </a:solidFill>
              </a:rPr>
              <a:t>sjølv</a:t>
            </a:r>
            <a:r>
              <a:rPr lang="nb-NO" sz="3200" dirty="0">
                <a:solidFill>
                  <a:schemeClr val="bg1"/>
                </a:solidFill>
              </a:rPr>
              <a:t> som </a:t>
            </a:r>
            <a:r>
              <a:rPr lang="nb-NO" sz="3200" dirty="0" err="1">
                <a:solidFill>
                  <a:schemeClr val="bg1"/>
                </a:solidFill>
              </a:rPr>
              <a:t>lærar</a:t>
            </a:r>
            <a:r>
              <a:rPr lang="nb-NO" sz="3200" dirty="0">
                <a:solidFill>
                  <a:schemeClr val="bg1"/>
                </a:solidFill>
              </a:rPr>
              <a:t> kva for </a:t>
            </a:r>
            <a:r>
              <a:rPr lang="nb-NO" sz="3200" dirty="0" err="1">
                <a:solidFill>
                  <a:schemeClr val="bg1"/>
                </a:solidFill>
              </a:rPr>
              <a:t>nokre</a:t>
            </a:r>
            <a:r>
              <a:rPr lang="nb-NO" sz="3200" dirty="0">
                <a:solidFill>
                  <a:schemeClr val="bg1"/>
                </a:solidFill>
              </a:rPr>
              <a:t> av </a:t>
            </a:r>
            <a:r>
              <a:rPr lang="nb-NO" sz="3200" dirty="0" err="1">
                <a:solidFill>
                  <a:schemeClr val="bg1"/>
                </a:solidFill>
              </a:rPr>
              <a:t>desse</a:t>
            </a:r>
            <a:r>
              <a:rPr lang="nb-NO" sz="3200" dirty="0">
                <a:solidFill>
                  <a:schemeClr val="bg1"/>
                </a:solidFill>
              </a:rPr>
              <a:t> </a:t>
            </a:r>
            <a:r>
              <a:rPr lang="nb-NO" sz="3200" dirty="0" err="1">
                <a:solidFill>
                  <a:schemeClr val="bg1"/>
                </a:solidFill>
              </a:rPr>
              <a:t>oppgåvene</a:t>
            </a:r>
            <a:r>
              <a:rPr lang="nb-NO" sz="3200" dirty="0">
                <a:solidFill>
                  <a:schemeClr val="bg1"/>
                </a:solidFill>
              </a:rPr>
              <a:t> du </a:t>
            </a:r>
            <a:r>
              <a:rPr lang="nb-NO" sz="3200" dirty="0" err="1">
                <a:solidFill>
                  <a:schemeClr val="bg1"/>
                </a:solidFill>
              </a:rPr>
              <a:t>tenkjer</a:t>
            </a:r>
            <a:r>
              <a:rPr lang="nb-NO" sz="3200" dirty="0">
                <a:solidFill>
                  <a:schemeClr val="bg1"/>
                </a:solidFill>
              </a:rPr>
              <a:t> </a:t>
            </a:r>
            <a:r>
              <a:rPr lang="nb-NO" sz="3200" dirty="0" err="1">
                <a:solidFill>
                  <a:schemeClr val="bg1"/>
                </a:solidFill>
              </a:rPr>
              <a:t>elevane</a:t>
            </a:r>
            <a:r>
              <a:rPr lang="nb-NO" sz="3200" dirty="0">
                <a:solidFill>
                  <a:schemeClr val="bg1"/>
                </a:solidFill>
              </a:rPr>
              <a:t> skal </a:t>
            </a:r>
            <a:r>
              <a:rPr lang="nb-NO" sz="3200" dirty="0" err="1">
                <a:solidFill>
                  <a:schemeClr val="bg1"/>
                </a:solidFill>
              </a:rPr>
              <a:t>gjere</a:t>
            </a:r>
            <a:r>
              <a:rPr lang="nb-NO" sz="3200" dirty="0">
                <a:solidFill>
                  <a:schemeClr val="bg1"/>
                </a:solidFill>
              </a:rPr>
              <a:t>. Du kan også tilpasse </a:t>
            </a:r>
            <a:r>
              <a:rPr lang="nb-NO" sz="3200" dirty="0" err="1">
                <a:solidFill>
                  <a:schemeClr val="bg1"/>
                </a:solidFill>
              </a:rPr>
              <a:t>oppgåvene</a:t>
            </a:r>
            <a:r>
              <a:rPr lang="nb-NO" sz="3200" dirty="0">
                <a:solidFill>
                  <a:schemeClr val="bg1"/>
                </a:solidFill>
              </a:rPr>
              <a:t> til elevgruppa di eller den enkelte eleven.</a:t>
            </a:r>
            <a:endParaRPr lang="nb-NO" dirty="0">
              <a:solidFill>
                <a:schemeClr val="bg1"/>
              </a:solidFill>
            </a:endParaRPr>
          </a:p>
          <a:p>
            <a:endParaRPr lang="nb-NO">
              <a:solidFill>
                <a:schemeClr val="bg1"/>
              </a:solidFill>
            </a:endParaRPr>
          </a:p>
          <a:p>
            <a:endParaRPr lang="nb-NO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1968" y="606039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234" y="759608"/>
            <a:ext cx="16886966" cy="1305809"/>
            <a:chOff x="0" y="0"/>
            <a:chExt cx="1721685" cy="3439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685" cy="343917"/>
            </a:xfrm>
            <a:custGeom>
              <a:avLst/>
              <a:gdLst/>
              <a:ahLst/>
              <a:cxnLst/>
              <a:rect l="l" t="t" r="r" b="b"/>
              <a:pathLst>
                <a:path w="1721685" h="343917">
                  <a:moveTo>
                    <a:pt x="60400" y="0"/>
                  </a:moveTo>
                  <a:lnTo>
                    <a:pt x="1661285" y="0"/>
                  </a:lnTo>
                  <a:cubicBezTo>
                    <a:pt x="1694643" y="0"/>
                    <a:pt x="1721685" y="27042"/>
                    <a:pt x="1721685" y="60400"/>
                  </a:cubicBezTo>
                  <a:lnTo>
                    <a:pt x="1721685" y="283516"/>
                  </a:lnTo>
                  <a:cubicBezTo>
                    <a:pt x="1721685" y="316875"/>
                    <a:pt x="1694643" y="343917"/>
                    <a:pt x="1661285" y="343917"/>
                  </a:cubicBezTo>
                  <a:lnTo>
                    <a:pt x="60400" y="343917"/>
                  </a:lnTo>
                  <a:cubicBezTo>
                    <a:pt x="27042" y="343917"/>
                    <a:pt x="0" y="316875"/>
                    <a:pt x="0" y="283516"/>
                  </a:cubicBezTo>
                  <a:lnTo>
                    <a:pt x="0" y="60400"/>
                  </a:lnTo>
                  <a:cubicBezTo>
                    <a:pt x="0" y="27042"/>
                    <a:pt x="27042" y="0"/>
                    <a:pt x="60400" y="0"/>
                  </a:cubicBezTo>
                  <a:close/>
                </a:path>
              </a:pathLst>
            </a:custGeom>
            <a:solidFill>
              <a:srgbClr val="FEF3C6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682469" y="2467973"/>
            <a:ext cx="12972654" cy="7212988"/>
          </a:xfrm>
          <a:custGeom>
            <a:avLst/>
            <a:gdLst/>
            <a:ahLst/>
            <a:cxnLst/>
            <a:rect l="l" t="t" r="r" b="b"/>
            <a:pathLst>
              <a:path w="11268903" h="5839340">
                <a:moveTo>
                  <a:pt x="0" y="0"/>
                </a:moveTo>
                <a:lnTo>
                  <a:pt x="11268902" y="0"/>
                </a:lnTo>
                <a:lnTo>
                  <a:pt x="11268902" y="5839341"/>
                </a:lnTo>
                <a:lnTo>
                  <a:pt x="0" y="5839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Freeform 9"/>
          <p:cNvSpPr/>
          <p:nvPr/>
        </p:nvSpPr>
        <p:spPr>
          <a:xfrm>
            <a:off x="3047999" y="4341714"/>
            <a:ext cx="12192002" cy="4970561"/>
          </a:xfrm>
          <a:custGeom>
            <a:avLst/>
            <a:gdLst/>
            <a:ahLst/>
            <a:cxnLst/>
            <a:rect l="l" t="t" r="r" b="b"/>
            <a:pathLst>
              <a:path w="10715148" h="5552395">
                <a:moveTo>
                  <a:pt x="0" y="0"/>
                </a:moveTo>
                <a:lnTo>
                  <a:pt x="10715148" y="0"/>
                </a:lnTo>
                <a:lnTo>
                  <a:pt x="10715148" y="5552395"/>
                </a:lnTo>
                <a:lnTo>
                  <a:pt x="0" y="55523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lIns="91440" tIns="45720" rIns="91440" bIns="45720" anchor="t"/>
          <a:lstStyle/>
          <a:p>
            <a:endParaRPr lang="nn-NO" dirty="0">
              <a:cs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48146" y="1173651"/>
            <a:ext cx="16173054" cy="699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3600">
                <a:solidFill>
                  <a:srgbClr val="495324"/>
                </a:solidFill>
                <a:latin typeface="More Sugar"/>
              </a:rPr>
              <a:t>SKRIV EI SETNING DER DU BRUKER MINST FIRE AV DESSE ORDA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83569" y="7012430"/>
            <a:ext cx="2513830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EF3C6"/>
                </a:solidFill>
                <a:latin typeface="Balsamiq Sans"/>
              </a:rPr>
              <a:t>Step 3</a:t>
            </a:r>
          </a:p>
        </p:txBody>
      </p:sp>
      <p:sp>
        <p:nvSpPr>
          <p:cNvPr id="24" name="Freeform 24"/>
          <p:cNvSpPr/>
          <p:nvPr/>
        </p:nvSpPr>
        <p:spPr>
          <a:xfrm rot="-6316925">
            <a:off x="15987375" y="814393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6" name="Freeform 26"/>
          <p:cNvSpPr/>
          <p:nvPr/>
        </p:nvSpPr>
        <p:spPr>
          <a:xfrm rot="-1333878">
            <a:off x="15652112" y="506798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7" name="Freeform 27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212352C1-119C-347C-5A2C-453DB1298598}"/>
              </a:ext>
            </a:extLst>
          </p:cNvPr>
          <p:cNvSpPr txBox="1"/>
          <p:nvPr/>
        </p:nvSpPr>
        <p:spPr>
          <a:xfrm>
            <a:off x="3801334" y="3473934"/>
            <a:ext cx="6853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>
                <a:solidFill>
                  <a:srgbClr val="FEF3C6"/>
                </a:solidFill>
                <a:latin typeface="Balsamiq Sans" panose="020B0604020202020204" charset="0"/>
              </a:rPr>
              <a:t>gå, vill, ro, springe, lurt</a:t>
            </a:r>
          </a:p>
        </p:txBody>
      </p:sp>
    </p:spTree>
    <p:extLst>
      <p:ext uri="{BB962C8B-B14F-4D97-AF65-F5344CB8AC3E}">
        <p14:creationId xmlns:p14="http://schemas.microsoft.com/office/powerpoint/2010/main" val="2455077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234" y="1225852"/>
            <a:ext cx="16810766" cy="1305809"/>
            <a:chOff x="0" y="0"/>
            <a:chExt cx="1721685" cy="3439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685" cy="343917"/>
            </a:xfrm>
            <a:custGeom>
              <a:avLst/>
              <a:gdLst/>
              <a:ahLst/>
              <a:cxnLst/>
              <a:rect l="l" t="t" r="r" b="b"/>
              <a:pathLst>
                <a:path w="1721685" h="343917">
                  <a:moveTo>
                    <a:pt x="60400" y="0"/>
                  </a:moveTo>
                  <a:lnTo>
                    <a:pt x="1661285" y="0"/>
                  </a:lnTo>
                  <a:cubicBezTo>
                    <a:pt x="1694643" y="0"/>
                    <a:pt x="1721685" y="27042"/>
                    <a:pt x="1721685" y="60400"/>
                  </a:cubicBezTo>
                  <a:lnTo>
                    <a:pt x="1721685" y="283516"/>
                  </a:lnTo>
                  <a:cubicBezTo>
                    <a:pt x="1721685" y="316875"/>
                    <a:pt x="1694643" y="343917"/>
                    <a:pt x="1661285" y="343917"/>
                  </a:cubicBezTo>
                  <a:lnTo>
                    <a:pt x="60400" y="343917"/>
                  </a:lnTo>
                  <a:cubicBezTo>
                    <a:pt x="27042" y="343917"/>
                    <a:pt x="0" y="316875"/>
                    <a:pt x="0" y="283516"/>
                  </a:cubicBezTo>
                  <a:lnTo>
                    <a:pt x="0" y="60400"/>
                  </a:lnTo>
                  <a:cubicBezTo>
                    <a:pt x="0" y="27042"/>
                    <a:pt x="27042" y="0"/>
                    <a:pt x="60400" y="0"/>
                  </a:cubicBezTo>
                  <a:close/>
                </a:path>
              </a:pathLst>
            </a:custGeom>
            <a:solidFill>
              <a:srgbClr val="FEF3C6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509549" y="2900759"/>
            <a:ext cx="11268903" cy="5839340"/>
          </a:xfrm>
          <a:custGeom>
            <a:avLst/>
            <a:gdLst/>
            <a:ahLst/>
            <a:cxnLst/>
            <a:rect l="l" t="t" r="r" b="b"/>
            <a:pathLst>
              <a:path w="11268903" h="5839340">
                <a:moveTo>
                  <a:pt x="0" y="0"/>
                </a:moveTo>
                <a:lnTo>
                  <a:pt x="11268902" y="0"/>
                </a:lnTo>
                <a:lnTo>
                  <a:pt x="11268902" y="5839341"/>
                </a:lnTo>
                <a:lnTo>
                  <a:pt x="0" y="5839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Freeform 9"/>
          <p:cNvSpPr/>
          <p:nvPr/>
        </p:nvSpPr>
        <p:spPr>
          <a:xfrm>
            <a:off x="3786426" y="3044232"/>
            <a:ext cx="10715148" cy="5552395"/>
          </a:xfrm>
          <a:custGeom>
            <a:avLst/>
            <a:gdLst/>
            <a:ahLst/>
            <a:cxnLst/>
            <a:rect l="l" t="t" r="r" b="b"/>
            <a:pathLst>
              <a:path w="10715148" h="5552395">
                <a:moveTo>
                  <a:pt x="0" y="0"/>
                </a:moveTo>
                <a:lnTo>
                  <a:pt x="10715148" y="0"/>
                </a:lnTo>
                <a:lnTo>
                  <a:pt x="10715148" y="5552395"/>
                </a:lnTo>
                <a:lnTo>
                  <a:pt x="0" y="55523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0" name="TextBox 10"/>
          <p:cNvSpPr txBox="1"/>
          <p:nvPr/>
        </p:nvSpPr>
        <p:spPr>
          <a:xfrm>
            <a:off x="914400" y="1566182"/>
            <a:ext cx="16555136" cy="74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4800">
                <a:solidFill>
                  <a:srgbClr val="495324"/>
                </a:solidFill>
                <a:latin typeface="More Sugar"/>
              </a:rPr>
              <a:t>FORKLAR DESSE ORDA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073184" y="3938204"/>
            <a:ext cx="10134600" cy="999150"/>
            <a:chOff x="0" y="0"/>
            <a:chExt cx="1339882" cy="2631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9882" cy="263151"/>
            </a:xfrm>
            <a:custGeom>
              <a:avLst/>
              <a:gdLst/>
              <a:ahLst/>
              <a:cxnLst/>
              <a:rect l="l" t="t" r="r" b="b"/>
              <a:pathLst>
                <a:path w="1339882" h="263151">
                  <a:moveTo>
                    <a:pt x="77611" y="0"/>
                  </a:moveTo>
                  <a:lnTo>
                    <a:pt x="1262270" y="0"/>
                  </a:lnTo>
                  <a:cubicBezTo>
                    <a:pt x="1282854" y="0"/>
                    <a:pt x="1302595" y="8177"/>
                    <a:pt x="1317150" y="22732"/>
                  </a:cubicBezTo>
                  <a:cubicBezTo>
                    <a:pt x="1331705" y="37287"/>
                    <a:pt x="1339882" y="57028"/>
                    <a:pt x="1339882" y="77611"/>
                  </a:cubicBezTo>
                  <a:lnTo>
                    <a:pt x="1339882" y="185539"/>
                  </a:lnTo>
                  <a:cubicBezTo>
                    <a:pt x="1339882" y="206123"/>
                    <a:pt x="1331705" y="225864"/>
                    <a:pt x="1317150" y="240419"/>
                  </a:cubicBezTo>
                  <a:cubicBezTo>
                    <a:pt x="1302595" y="254974"/>
                    <a:pt x="1282854" y="263151"/>
                    <a:pt x="1262270" y="263151"/>
                  </a:cubicBezTo>
                  <a:lnTo>
                    <a:pt x="77611" y="263151"/>
                  </a:lnTo>
                  <a:cubicBezTo>
                    <a:pt x="57028" y="263151"/>
                    <a:pt x="37287" y="254974"/>
                    <a:pt x="22732" y="240419"/>
                  </a:cubicBezTo>
                  <a:cubicBezTo>
                    <a:pt x="8177" y="225864"/>
                    <a:pt x="0" y="206123"/>
                    <a:pt x="0" y="185539"/>
                  </a:cubicBezTo>
                  <a:lnTo>
                    <a:pt x="0" y="77611"/>
                  </a:lnTo>
                  <a:cubicBezTo>
                    <a:pt x="0" y="57028"/>
                    <a:pt x="8177" y="37287"/>
                    <a:pt x="22732" y="22732"/>
                  </a:cubicBezTo>
                  <a:cubicBezTo>
                    <a:pt x="37287" y="8177"/>
                    <a:pt x="57028" y="0"/>
                    <a:pt x="77611" y="0"/>
                  </a:cubicBezTo>
                  <a:close/>
                </a:path>
              </a:pathLst>
            </a:custGeom>
            <a:solidFill>
              <a:srgbClr val="768732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267200" y="4090895"/>
            <a:ext cx="9905999" cy="555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err="1">
                <a:solidFill>
                  <a:srgbClr val="FEF3C6"/>
                </a:solidFill>
                <a:latin typeface="Balsamiq Sans"/>
              </a:rPr>
              <a:t>øydemark</a:t>
            </a:r>
            <a:endParaRPr lang="en-US" sz="3200">
              <a:solidFill>
                <a:srgbClr val="FEF3C6"/>
              </a:solidFill>
              <a:latin typeface="Balsamiq San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4124668" y="6669993"/>
            <a:ext cx="10134600" cy="999150"/>
            <a:chOff x="0" y="0"/>
            <a:chExt cx="1339882" cy="2631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39882" cy="263151"/>
            </a:xfrm>
            <a:custGeom>
              <a:avLst/>
              <a:gdLst/>
              <a:ahLst/>
              <a:cxnLst/>
              <a:rect l="l" t="t" r="r" b="b"/>
              <a:pathLst>
                <a:path w="1339882" h="263151">
                  <a:moveTo>
                    <a:pt x="77611" y="0"/>
                  </a:moveTo>
                  <a:lnTo>
                    <a:pt x="1262270" y="0"/>
                  </a:lnTo>
                  <a:cubicBezTo>
                    <a:pt x="1282854" y="0"/>
                    <a:pt x="1302595" y="8177"/>
                    <a:pt x="1317150" y="22732"/>
                  </a:cubicBezTo>
                  <a:cubicBezTo>
                    <a:pt x="1331705" y="37287"/>
                    <a:pt x="1339882" y="57028"/>
                    <a:pt x="1339882" y="77611"/>
                  </a:cubicBezTo>
                  <a:lnTo>
                    <a:pt x="1339882" y="185539"/>
                  </a:lnTo>
                  <a:cubicBezTo>
                    <a:pt x="1339882" y="206123"/>
                    <a:pt x="1331705" y="225864"/>
                    <a:pt x="1317150" y="240419"/>
                  </a:cubicBezTo>
                  <a:cubicBezTo>
                    <a:pt x="1302595" y="254974"/>
                    <a:pt x="1282854" y="263151"/>
                    <a:pt x="1262270" y="263151"/>
                  </a:cubicBezTo>
                  <a:lnTo>
                    <a:pt x="77611" y="263151"/>
                  </a:lnTo>
                  <a:cubicBezTo>
                    <a:pt x="57028" y="263151"/>
                    <a:pt x="37287" y="254974"/>
                    <a:pt x="22732" y="240419"/>
                  </a:cubicBezTo>
                  <a:cubicBezTo>
                    <a:pt x="8177" y="225864"/>
                    <a:pt x="0" y="206123"/>
                    <a:pt x="0" y="185539"/>
                  </a:cubicBezTo>
                  <a:lnTo>
                    <a:pt x="0" y="77611"/>
                  </a:lnTo>
                  <a:cubicBezTo>
                    <a:pt x="0" y="57028"/>
                    <a:pt x="8177" y="37287"/>
                    <a:pt x="22732" y="22732"/>
                  </a:cubicBezTo>
                  <a:cubicBezTo>
                    <a:pt x="37287" y="8177"/>
                    <a:pt x="57028" y="0"/>
                    <a:pt x="77611" y="0"/>
                  </a:cubicBezTo>
                  <a:close/>
                </a:path>
              </a:pathLst>
            </a:custGeom>
            <a:solidFill>
              <a:srgbClr val="768732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315168" y="6852006"/>
            <a:ext cx="9753600" cy="555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err="1">
                <a:solidFill>
                  <a:srgbClr val="FEF3C6"/>
                </a:solidFill>
                <a:latin typeface="Balsamiq Sans"/>
              </a:rPr>
              <a:t>leitemannskap</a:t>
            </a:r>
            <a:endParaRPr lang="en-US" sz="3200">
              <a:solidFill>
                <a:srgbClr val="FEF3C6"/>
              </a:solidFill>
              <a:latin typeface="Balsamiq Sans"/>
            </a:endParaRPr>
          </a:p>
        </p:txBody>
      </p:sp>
      <p:sp>
        <p:nvSpPr>
          <p:cNvPr id="24" name="Freeform 24"/>
          <p:cNvSpPr/>
          <p:nvPr/>
        </p:nvSpPr>
        <p:spPr>
          <a:xfrm rot="-6316925">
            <a:off x="15987375" y="814393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6" name="Freeform 26"/>
          <p:cNvSpPr/>
          <p:nvPr/>
        </p:nvSpPr>
        <p:spPr>
          <a:xfrm rot="-1333878">
            <a:off x="15652112" y="506798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7" name="Freeform 27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46705EF2-6D69-B2F6-BD50-F62475CC0E55}"/>
              </a:ext>
            </a:extLst>
          </p:cNvPr>
          <p:cNvGrpSpPr/>
          <p:nvPr/>
        </p:nvGrpSpPr>
        <p:grpSpPr>
          <a:xfrm>
            <a:off x="4053314" y="5168821"/>
            <a:ext cx="10134600" cy="3266921"/>
            <a:chOff x="-13166" y="-47625"/>
            <a:chExt cx="1339882" cy="860425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32BA6AE-3F9B-8410-8592-4841A67561E1}"/>
                </a:ext>
              </a:extLst>
            </p:cNvPr>
            <p:cNvSpPr/>
            <p:nvPr/>
          </p:nvSpPr>
          <p:spPr>
            <a:xfrm>
              <a:off x="-13166" y="-18428"/>
              <a:ext cx="1339882" cy="263151"/>
            </a:xfrm>
            <a:custGeom>
              <a:avLst/>
              <a:gdLst/>
              <a:ahLst/>
              <a:cxnLst/>
              <a:rect l="l" t="t" r="r" b="b"/>
              <a:pathLst>
                <a:path w="1339882" h="263151">
                  <a:moveTo>
                    <a:pt x="77611" y="0"/>
                  </a:moveTo>
                  <a:lnTo>
                    <a:pt x="1262270" y="0"/>
                  </a:lnTo>
                  <a:cubicBezTo>
                    <a:pt x="1282854" y="0"/>
                    <a:pt x="1302595" y="8177"/>
                    <a:pt x="1317150" y="22732"/>
                  </a:cubicBezTo>
                  <a:cubicBezTo>
                    <a:pt x="1331705" y="37287"/>
                    <a:pt x="1339882" y="57028"/>
                    <a:pt x="1339882" y="77611"/>
                  </a:cubicBezTo>
                  <a:lnTo>
                    <a:pt x="1339882" y="185539"/>
                  </a:lnTo>
                  <a:cubicBezTo>
                    <a:pt x="1339882" y="206123"/>
                    <a:pt x="1331705" y="225864"/>
                    <a:pt x="1317150" y="240419"/>
                  </a:cubicBezTo>
                  <a:cubicBezTo>
                    <a:pt x="1302595" y="254974"/>
                    <a:pt x="1282854" y="263151"/>
                    <a:pt x="1262270" y="263151"/>
                  </a:cubicBezTo>
                  <a:lnTo>
                    <a:pt x="77611" y="263151"/>
                  </a:lnTo>
                  <a:cubicBezTo>
                    <a:pt x="57028" y="263151"/>
                    <a:pt x="37287" y="254974"/>
                    <a:pt x="22732" y="240419"/>
                  </a:cubicBezTo>
                  <a:cubicBezTo>
                    <a:pt x="8177" y="225864"/>
                    <a:pt x="0" y="206123"/>
                    <a:pt x="0" y="185539"/>
                  </a:cubicBezTo>
                  <a:lnTo>
                    <a:pt x="0" y="77611"/>
                  </a:lnTo>
                  <a:cubicBezTo>
                    <a:pt x="0" y="57028"/>
                    <a:pt x="8177" y="37287"/>
                    <a:pt x="22732" y="22732"/>
                  </a:cubicBezTo>
                  <a:cubicBezTo>
                    <a:pt x="37287" y="8177"/>
                    <a:pt x="57028" y="0"/>
                    <a:pt x="77611" y="0"/>
                  </a:cubicBezTo>
                  <a:close/>
                </a:path>
              </a:pathLst>
            </a:custGeom>
            <a:solidFill>
              <a:srgbClr val="768732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0A431E91-0A45-AD01-3AFC-83147FFA1F1C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6884091-9107-DCE0-3243-45053452472F}"/>
              </a:ext>
            </a:extLst>
          </p:cNvPr>
          <p:cNvSpPr txBox="1"/>
          <p:nvPr/>
        </p:nvSpPr>
        <p:spPr>
          <a:xfrm>
            <a:off x="5869808" y="5528041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err="1">
                <a:solidFill>
                  <a:srgbClr val="FEF3C6"/>
                </a:solidFill>
                <a:latin typeface="Balsamiq Sans" panose="020B0604020202020204" charset="0"/>
              </a:rPr>
              <a:t>bortkomen</a:t>
            </a:r>
            <a:endParaRPr lang="nb-NO" sz="3200">
              <a:solidFill>
                <a:srgbClr val="FEF3C6"/>
              </a:solidFill>
              <a:latin typeface="Balsamiq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65809" y="840321"/>
            <a:ext cx="13619281" cy="1305809"/>
            <a:chOff x="0" y="0"/>
            <a:chExt cx="3586971" cy="3439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86971" cy="343917"/>
            </a:xfrm>
            <a:custGeom>
              <a:avLst/>
              <a:gdLst/>
              <a:ahLst/>
              <a:cxnLst/>
              <a:rect l="l" t="t" r="r" b="b"/>
              <a:pathLst>
                <a:path w="3586971" h="343917">
                  <a:moveTo>
                    <a:pt x="28991" y="0"/>
                  </a:moveTo>
                  <a:lnTo>
                    <a:pt x="3557980" y="0"/>
                  </a:lnTo>
                  <a:cubicBezTo>
                    <a:pt x="3565669" y="0"/>
                    <a:pt x="3573043" y="3054"/>
                    <a:pt x="3578480" y="8491"/>
                  </a:cubicBezTo>
                  <a:cubicBezTo>
                    <a:pt x="3583917" y="13928"/>
                    <a:pt x="3586971" y="21302"/>
                    <a:pt x="3586971" y="28991"/>
                  </a:cubicBezTo>
                  <a:lnTo>
                    <a:pt x="3586971" y="314926"/>
                  </a:lnTo>
                  <a:cubicBezTo>
                    <a:pt x="3586971" y="322615"/>
                    <a:pt x="3583917" y="329989"/>
                    <a:pt x="3578480" y="335425"/>
                  </a:cubicBezTo>
                  <a:cubicBezTo>
                    <a:pt x="3573043" y="340862"/>
                    <a:pt x="3565669" y="343917"/>
                    <a:pt x="3557980" y="343917"/>
                  </a:cubicBezTo>
                  <a:lnTo>
                    <a:pt x="28991" y="343917"/>
                  </a:lnTo>
                  <a:cubicBezTo>
                    <a:pt x="21302" y="343917"/>
                    <a:pt x="13928" y="340862"/>
                    <a:pt x="8491" y="335425"/>
                  </a:cubicBezTo>
                  <a:cubicBezTo>
                    <a:pt x="3054" y="329989"/>
                    <a:pt x="0" y="322615"/>
                    <a:pt x="0" y="314926"/>
                  </a:cubicBezTo>
                  <a:lnTo>
                    <a:pt x="0" y="28991"/>
                  </a:lnTo>
                  <a:cubicBezTo>
                    <a:pt x="0" y="21302"/>
                    <a:pt x="3054" y="13928"/>
                    <a:pt x="8491" y="8491"/>
                  </a:cubicBezTo>
                  <a:cubicBezTo>
                    <a:pt x="13928" y="3054"/>
                    <a:pt x="21302" y="0"/>
                    <a:pt x="28991" y="0"/>
                  </a:cubicBezTo>
                  <a:close/>
                </a:path>
              </a:pathLst>
            </a:custGeom>
            <a:solidFill>
              <a:srgbClr val="FEF3C6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388099" y="1225852"/>
            <a:ext cx="1457729" cy="1473807"/>
          </a:xfrm>
          <a:custGeom>
            <a:avLst/>
            <a:gdLst/>
            <a:ahLst/>
            <a:cxnLst/>
            <a:rect l="l" t="t" r="r" b="b"/>
            <a:pathLst>
              <a:path w="1457729" h="1473807">
                <a:moveTo>
                  <a:pt x="0" y="0"/>
                </a:moveTo>
                <a:lnTo>
                  <a:pt x="1457730" y="0"/>
                </a:lnTo>
                <a:lnTo>
                  <a:pt x="1457730" y="1473807"/>
                </a:lnTo>
                <a:lnTo>
                  <a:pt x="0" y="14738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Freeform 9"/>
          <p:cNvSpPr/>
          <p:nvPr/>
        </p:nvSpPr>
        <p:spPr>
          <a:xfrm rot="-6316925">
            <a:off x="15987375" y="814393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0" name="Freeform 10"/>
          <p:cNvSpPr/>
          <p:nvPr/>
        </p:nvSpPr>
        <p:spPr>
          <a:xfrm rot="-6316925" flipH="1" flipV="1">
            <a:off x="152410" y="830507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2"/>
                </a:moveTo>
                <a:lnTo>
                  <a:pt x="0" y="1801052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>
          <a:xfrm rot="-1333878">
            <a:off x="15652112" y="506798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" name="Freeform 12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3" name="Freeform 13">
            <a:hlinkClick r:id="rId8" tooltip="https://framtidajunior.no/2023/06/12/fire-barn-overlevde-40-dagar-aleine-i-amazonas/"/>
          </p:cNvPr>
          <p:cNvSpPr/>
          <p:nvPr/>
        </p:nvSpPr>
        <p:spPr>
          <a:xfrm>
            <a:off x="5446600" y="2425208"/>
            <a:ext cx="7394801" cy="6833092"/>
          </a:xfrm>
          <a:custGeom>
            <a:avLst/>
            <a:gdLst/>
            <a:ahLst/>
            <a:cxnLst/>
            <a:rect l="l" t="t" r="r" b="b"/>
            <a:pathLst>
              <a:path w="7394801" h="6833092">
                <a:moveTo>
                  <a:pt x="0" y="0"/>
                </a:moveTo>
                <a:lnTo>
                  <a:pt x="7394800" y="0"/>
                </a:lnTo>
                <a:lnTo>
                  <a:pt x="7394800" y="6833092"/>
                </a:lnTo>
                <a:lnTo>
                  <a:pt x="0" y="683309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4" name="TextBox 14"/>
          <p:cNvSpPr txBox="1"/>
          <p:nvPr/>
        </p:nvSpPr>
        <p:spPr>
          <a:xfrm>
            <a:off x="2359606" y="1027458"/>
            <a:ext cx="12615370" cy="1412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6500" dirty="0">
                <a:solidFill>
                  <a:srgbClr val="495324"/>
                </a:solidFill>
                <a:latin typeface="More Sugar"/>
                <a:ea typeface="More Sugar Bold"/>
              </a:rPr>
              <a:t>﻿HAR DE HØYRT OM DETTE? </a:t>
            </a:r>
            <a:endParaRPr lang="en-US" sz="2400">
              <a:solidFill>
                <a:srgbClr val="495324"/>
              </a:solidFill>
              <a:latin typeface="More Sugar" panose="020B0604020202020204" charset="0"/>
              <a:ea typeface="More Sugar Bold"/>
            </a:endParaRPr>
          </a:p>
          <a:p>
            <a:pPr algn="ctr">
              <a:lnSpc>
                <a:spcPts val="5915"/>
              </a:lnSpc>
            </a:pPr>
            <a:endParaRPr lang="en-US" sz="2400" dirty="0">
              <a:solidFill>
                <a:srgbClr val="495324"/>
              </a:solidFill>
              <a:latin typeface="More Sugar" panose="020B0604020202020204" charset="0"/>
              <a:ea typeface="More Sugar Bold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311AF78-8BF0-3D60-98C5-97F79576E374}"/>
              </a:ext>
            </a:extLst>
          </p:cNvPr>
          <p:cNvSpPr txBox="1"/>
          <p:nvPr/>
        </p:nvSpPr>
        <p:spPr>
          <a:xfrm>
            <a:off x="6192873" y="1736774"/>
            <a:ext cx="494997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aseline="0">
                <a:solidFill>
                  <a:srgbClr val="495324"/>
                </a:solidFill>
                <a:latin typeface="More Sugar"/>
              </a:rPr>
              <a:t>(Klikk på biletet for å lese)</a:t>
            </a:r>
            <a:endParaRPr lang="nb-NO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75496" y="703998"/>
            <a:ext cx="6537007" cy="1305877"/>
            <a:chOff x="0" y="0"/>
            <a:chExt cx="1721681" cy="3439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681" cy="343935"/>
            </a:xfrm>
            <a:custGeom>
              <a:avLst/>
              <a:gdLst/>
              <a:ahLst/>
              <a:cxnLst/>
              <a:rect l="l" t="t" r="r" b="b"/>
              <a:pathLst>
                <a:path w="1721681" h="343935">
                  <a:moveTo>
                    <a:pt x="60400" y="0"/>
                  </a:moveTo>
                  <a:lnTo>
                    <a:pt x="1661281" y="0"/>
                  </a:lnTo>
                  <a:cubicBezTo>
                    <a:pt x="1694639" y="0"/>
                    <a:pt x="1721681" y="27042"/>
                    <a:pt x="1721681" y="60400"/>
                  </a:cubicBezTo>
                  <a:lnTo>
                    <a:pt x="1721681" y="283534"/>
                  </a:lnTo>
                  <a:cubicBezTo>
                    <a:pt x="1721681" y="316893"/>
                    <a:pt x="1694639" y="343935"/>
                    <a:pt x="1661281" y="343935"/>
                  </a:cubicBezTo>
                  <a:lnTo>
                    <a:pt x="60400" y="343935"/>
                  </a:lnTo>
                  <a:cubicBezTo>
                    <a:pt x="27042" y="343935"/>
                    <a:pt x="0" y="316893"/>
                    <a:pt x="0" y="283534"/>
                  </a:cubicBezTo>
                  <a:lnTo>
                    <a:pt x="0" y="60400"/>
                  </a:lnTo>
                  <a:cubicBezTo>
                    <a:pt x="0" y="27042"/>
                    <a:pt x="27042" y="0"/>
                    <a:pt x="60400" y="0"/>
                  </a:cubicBezTo>
                  <a:close/>
                </a:path>
              </a:pathLst>
            </a:custGeom>
            <a:solidFill>
              <a:srgbClr val="FEF3C6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749042" y="990915"/>
            <a:ext cx="4757158" cy="777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6500">
                <a:solidFill>
                  <a:srgbClr val="495324"/>
                </a:solidFill>
                <a:ea typeface="More Sugar Bold"/>
              </a:rPr>
              <a:t>﻿Lag </a:t>
            </a:r>
            <a:r>
              <a:rPr lang="en-US" sz="6500" err="1">
                <a:solidFill>
                  <a:srgbClr val="495324"/>
                </a:solidFill>
                <a:ea typeface="More Sugar Bold"/>
              </a:rPr>
              <a:t>podkast</a:t>
            </a:r>
            <a:endParaRPr lang="en-US" sz="6500">
              <a:solidFill>
                <a:srgbClr val="495324"/>
              </a:solidFill>
              <a:ea typeface="More Sugar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330053" y="2009876"/>
            <a:ext cx="11242713" cy="7702428"/>
          </a:xfrm>
          <a:custGeom>
            <a:avLst/>
            <a:gdLst/>
            <a:ahLst/>
            <a:cxnLst/>
            <a:rect l="l" t="t" r="r" b="b"/>
            <a:pathLst>
              <a:path w="8012241" h="4151797">
                <a:moveTo>
                  <a:pt x="0" y="0"/>
                </a:moveTo>
                <a:lnTo>
                  <a:pt x="8012240" y="0"/>
                </a:lnTo>
                <a:lnTo>
                  <a:pt x="8012240" y="4151797"/>
                </a:lnTo>
                <a:lnTo>
                  <a:pt x="0" y="4151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4" name="TextBox 14"/>
          <p:cNvSpPr txBox="1"/>
          <p:nvPr/>
        </p:nvSpPr>
        <p:spPr>
          <a:xfrm>
            <a:off x="9239521" y="4305347"/>
            <a:ext cx="7613247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495324"/>
                </a:solidFill>
                <a:latin typeface="Balsamiq Sans"/>
              </a:rPr>
              <a:t>. </a:t>
            </a:r>
          </a:p>
        </p:txBody>
      </p:sp>
      <p:sp>
        <p:nvSpPr>
          <p:cNvPr id="17" name="Freeform 17"/>
          <p:cNvSpPr/>
          <p:nvPr/>
        </p:nvSpPr>
        <p:spPr>
          <a:xfrm rot="-6316925" flipH="1" flipV="1">
            <a:off x="152410" y="830507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2"/>
                </a:moveTo>
                <a:lnTo>
                  <a:pt x="0" y="1801052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20" name="Freeform 20"/>
          <p:cNvSpPr/>
          <p:nvPr/>
        </p:nvSpPr>
        <p:spPr>
          <a:xfrm rot="-1333878">
            <a:off x="3676046" y="1596241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6"/>
                </a:lnTo>
                <a:lnTo>
                  <a:pt x="0" y="8055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ADA730-F0B9-81C0-4B5C-CAEDA31EC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39" y="2644667"/>
            <a:ext cx="4482288" cy="670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A26E564-BCC5-A93A-97F4-42D46ED30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21" y="3368162"/>
            <a:ext cx="1728788" cy="174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DFB50586-367E-3717-93C0-FE118CA4E34F}"/>
              </a:ext>
            </a:extLst>
          </p:cNvPr>
          <p:cNvSpPr txBox="1"/>
          <p:nvPr/>
        </p:nvSpPr>
        <p:spPr>
          <a:xfrm>
            <a:off x="6749177" y="2707811"/>
            <a:ext cx="10495074" cy="6610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400" dirty="0">
                <a:solidFill>
                  <a:srgbClr val="495324"/>
                </a:solidFill>
                <a:latin typeface="Balsamiq Sans"/>
              </a:rPr>
              <a:t>Tenk deg at du jobbar i Den Norske Turistforening og skal lage podkast med gode råd for den som skal på tur. </a:t>
            </a:r>
            <a:endParaRPr lang="nb-NO" sz="2400">
              <a:solidFill>
                <a:srgbClr val="495324"/>
              </a:solidFill>
              <a:latin typeface="Balsamiq Sans" panose="020B0604020202020204" charset="0"/>
            </a:endParaRPr>
          </a:p>
          <a:p>
            <a:endParaRPr lang="nb-NO" sz="2400">
              <a:solidFill>
                <a:srgbClr val="495324"/>
              </a:solidFill>
              <a:latin typeface="Balsamiq Sans" panose="020B0604020202020204" charset="0"/>
            </a:endParaRPr>
          </a:p>
          <a:p>
            <a:r>
              <a:rPr lang="nb-NO" sz="2400" dirty="0">
                <a:solidFill>
                  <a:srgbClr val="495324"/>
                </a:solidFill>
                <a:latin typeface="Balsamiq Sans"/>
              </a:rPr>
              <a:t>Tittelen på </a:t>
            </a:r>
            <a:r>
              <a:rPr lang="nb-NO" sz="2400" dirty="0" err="1">
                <a:solidFill>
                  <a:srgbClr val="495324"/>
                </a:solidFill>
                <a:latin typeface="Balsamiq Sans"/>
              </a:rPr>
              <a:t>pokasten</a:t>
            </a:r>
            <a:r>
              <a:rPr lang="nb-NO" sz="2400" dirty="0">
                <a:solidFill>
                  <a:srgbClr val="495324"/>
                </a:solidFill>
                <a:latin typeface="Balsamiq Sans"/>
              </a:rPr>
              <a:t> skal </a:t>
            </a:r>
            <a:r>
              <a:rPr lang="nb-NO" sz="2400" dirty="0" err="1">
                <a:solidFill>
                  <a:srgbClr val="495324"/>
                </a:solidFill>
                <a:latin typeface="Balsamiq Sans"/>
              </a:rPr>
              <a:t>vere</a:t>
            </a:r>
            <a:r>
              <a:rPr lang="nb-NO" sz="2400" dirty="0">
                <a:solidFill>
                  <a:srgbClr val="495324"/>
                </a:solidFill>
                <a:latin typeface="Balsamiq Sans"/>
              </a:rPr>
              <a:t>:</a:t>
            </a:r>
          </a:p>
          <a:p>
            <a:r>
              <a:rPr lang="nb-NO" sz="2400" dirty="0">
                <a:solidFill>
                  <a:srgbClr val="495324"/>
                </a:solidFill>
                <a:latin typeface="Balsamiq Sans"/>
              </a:rPr>
              <a:t>Kva </a:t>
            </a:r>
            <a:r>
              <a:rPr lang="nb-NO" sz="2400" dirty="0" err="1">
                <a:solidFill>
                  <a:srgbClr val="495324"/>
                </a:solidFill>
                <a:latin typeface="Balsamiq Sans"/>
              </a:rPr>
              <a:t>gjer</a:t>
            </a:r>
            <a:r>
              <a:rPr lang="nb-NO" sz="2400" dirty="0">
                <a:solidFill>
                  <a:srgbClr val="495324"/>
                </a:solidFill>
                <a:latin typeface="Balsamiq Sans"/>
              </a:rPr>
              <a:t> du dersom du går deg vill?</a:t>
            </a:r>
          </a:p>
          <a:p>
            <a:endParaRPr lang="nb-NO" sz="2400">
              <a:solidFill>
                <a:srgbClr val="495324"/>
              </a:solidFill>
              <a:latin typeface="Balsamiq Sans" panose="020B0604020202020204" charset="0"/>
            </a:endParaRPr>
          </a:p>
          <a:p>
            <a:r>
              <a:rPr lang="nb-NO" sz="2400" dirty="0">
                <a:solidFill>
                  <a:srgbClr val="495324"/>
                </a:solidFill>
                <a:latin typeface="Balsamiq Sans"/>
              </a:rPr>
              <a:t>Du kan lese </a:t>
            </a:r>
            <a:r>
              <a:rPr lang="nb-NO" sz="2400" dirty="0" err="1">
                <a:solidFill>
                  <a:srgbClr val="495324"/>
                </a:solidFill>
                <a:latin typeface="Balsamiq Sans"/>
              </a:rPr>
              <a:t>frå</a:t>
            </a:r>
            <a:r>
              <a:rPr lang="nb-NO" sz="2400" dirty="0">
                <a:solidFill>
                  <a:srgbClr val="495324"/>
                </a:solidFill>
                <a:latin typeface="Balsamiq Sans"/>
              </a:rPr>
              <a:t> teksten, eller du kan hente inspirasjon i teksten til å skrive ditt eige manus. </a:t>
            </a:r>
            <a:endParaRPr lang="nb-NO" sz="2400" dirty="0">
              <a:solidFill>
                <a:srgbClr val="495324"/>
              </a:solidFill>
              <a:latin typeface="Balsamiq Sans" panose="020B0604020202020204" charset="0"/>
            </a:endParaRPr>
          </a:p>
          <a:p>
            <a:endParaRPr lang="nb-NO" sz="2400">
              <a:solidFill>
                <a:srgbClr val="495324"/>
              </a:solidFill>
              <a:latin typeface="Balsamiq Sans" panose="020B0604020202020204" charset="0"/>
            </a:endParaRPr>
          </a:p>
          <a:p>
            <a:r>
              <a:rPr lang="nb-NO" sz="2400" dirty="0">
                <a:solidFill>
                  <a:srgbClr val="495324"/>
                </a:solidFill>
                <a:latin typeface="Balsamiq Sans"/>
              </a:rPr>
              <a:t>Du kan også invitere </a:t>
            </a:r>
            <a:r>
              <a:rPr lang="nb-NO" sz="2400" dirty="0" err="1">
                <a:solidFill>
                  <a:srgbClr val="495324"/>
                </a:solidFill>
                <a:latin typeface="Balsamiq Sans"/>
              </a:rPr>
              <a:t>nokon</a:t>
            </a:r>
            <a:r>
              <a:rPr lang="nb-NO" sz="2400" dirty="0">
                <a:solidFill>
                  <a:srgbClr val="495324"/>
                </a:solidFill>
                <a:latin typeface="Balsamiq Sans"/>
              </a:rPr>
              <a:t> i studio som du kan intervjue. Det kan til dømes </a:t>
            </a:r>
            <a:r>
              <a:rPr lang="nb-NO" sz="2400" dirty="0" err="1">
                <a:solidFill>
                  <a:srgbClr val="495324"/>
                </a:solidFill>
                <a:latin typeface="Balsamiq Sans"/>
              </a:rPr>
              <a:t>vere</a:t>
            </a:r>
            <a:r>
              <a:rPr lang="nb-NO" sz="24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nb-NO" sz="2400" dirty="0" err="1">
                <a:solidFill>
                  <a:srgbClr val="495324"/>
                </a:solidFill>
                <a:latin typeface="Balsamiq Sans"/>
              </a:rPr>
              <a:t>ein</a:t>
            </a:r>
            <a:r>
              <a:rPr lang="nb-NO" sz="2400" dirty="0">
                <a:solidFill>
                  <a:srgbClr val="495324"/>
                </a:solidFill>
                <a:latin typeface="Balsamiq Sans"/>
              </a:rPr>
              <a:t> som har gått seg vill eller </a:t>
            </a:r>
            <a:r>
              <a:rPr lang="nb-NO" sz="2400" dirty="0" err="1">
                <a:solidFill>
                  <a:srgbClr val="495324"/>
                </a:solidFill>
                <a:latin typeface="Balsamiq Sans"/>
              </a:rPr>
              <a:t>ein</a:t>
            </a:r>
            <a:r>
              <a:rPr lang="nb-NO" sz="2400" dirty="0">
                <a:solidFill>
                  <a:srgbClr val="495324"/>
                </a:solidFill>
                <a:latin typeface="Balsamiq Sans"/>
              </a:rPr>
              <a:t> som arbeider som leitemannskap. </a:t>
            </a:r>
            <a:endParaRPr lang="nb-NO" sz="2400" dirty="0">
              <a:solidFill>
                <a:srgbClr val="495324"/>
              </a:solidFill>
              <a:latin typeface="Balsamiq Sans" panose="020B0604020202020204" charset="0"/>
            </a:endParaRPr>
          </a:p>
          <a:p>
            <a:endParaRPr lang="nb-NO" sz="2400">
              <a:solidFill>
                <a:srgbClr val="495324"/>
              </a:solidFill>
              <a:latin typeface="Balsamiq Sans" panose="020B0604020202020204" charset="0"/>
            </a:endParaRPr>
          </a:p>
          <a:p>
            <a:r>
              <a:rPr lang="nb-NO" sz="2400" dirty="0">
                <a:solidFill>
                  <a:srgbClr val="495324"/>
                </a:solidFill>
                <a:latin typeface="Balsamiq Sans"/>
              </a:rPr>
              <a:t>Når du les eller </a:t>
            </a:r>
            <a:r>
              <a:rPr lang="nb-NO" sz="2400" dirty="0" err="1">
                <a:solidFill>
                  <a:srgbClr val="495324"/>
                </a:solidFill>
                <a:latin typeface="Balsamiq Sans"/>
              </a:rPr>
              <a:t>snakkar</a:t>
            </a:r>
            <a:r>
              <a:rPr lang="nb-NO" sz="2400" dirty="0">
                <a:solidFill>
                  <a:srgbClr val="495324"/>
                </a:solidFill>
                <a:latin typeface="Balsamiq Sans"/>
              </a:rPr>
              <a:t> inn i podkasten, er det viktig at du </a:t>
            </a:r>
            <a:r>
              <a:rPr lang="nb-NO" sz="2400" dirty="0" err="1">
                <a:solidFill>
                  <a:srgbClr val="495324"/>
                </a:solidFill>
                <a:latin typeface="Balsamiq Sans"/>
              </a:rPr>
              <a:t>tenkjer</a:t>
            </a:r>
            <a:r>
              <a:rPr lang="nb-NO" sz="2400" dirty="0">
                <a:solidFill>
                  <a:srgbClr val="495324"/>
                </a:solidFill>
                <a:latin typeface="Balsamiq Sans"/>
              </a:rPr>
              <a:t> på den som høyrer på. Les slik at det er kjekt å høyre på. Hugs på å snakke </a:t>
            </a:r>
            <a:r>
              <a:rPr lang="nb-NO" sz="2400" dirty="0" err="1">
                <a:solidFill>
                  <a:srgbClr val="495324"/>
                </a:solidFill>
                <a:latin typeface="Balsamiq Sans"/>
              </a:rPr>
              <a:t>tydeleg</a:t>
            </a:r>
            <a:r>
              <a:rPr lang="nb-NO" sz="2400" dirty="0">
                <a:solidFill>
                  <a:srgbClr val="495324"/>
                </a:solidFill>
                <a:latin typeface="Balsamiq Sans"/>
              </a:rPr>
              <a:t>. </a:t>
            </a:r>
            <a:endParaRPr lang="nb-NO" sz="2400" dirty="0">
              <a:solidFill>
                <a:srgbClr val="495324"/>
              </a:solidFill>
              <a:latin typeface="Balsamiq Sans" panose="020B0604020202020204" charset="0"/>
            </a:endParaRPr>
          </a:p>
          <a:p>
            <a:endParaRPr lang="nb-NO" sz="2400">
              <a:solidFill>
                <a:srgbClr val="495324"/>
              </a:solidFill>
              <a:latin typeface="Balsamiq Sans" panose="020B0604020202020204" charset="0"/>
            </a:endParaRPr>
          </a:p>
          <a:p>
            <a:r>
              <a:rPr lang="nb-NO" sz="2400" dirty="0">
                <a:solidFill>
                  <a:srgbClr val="495324"/>
                </a:solidFill>
                <a:latin typeface="Balsamiq Sans"/>
              </a:rPr>
              <a:t>Legg gjerne på </a:t>
            </a:r>
            <a:r>
              <a:rPr lang="nb-NO" sz="2400" dirty="0" err="1">
                <a:solidFill>
                  <a:srgbClr val="495324"/>
                </a:solidFill>
                <a:latin typeface="Balsamiq Sans"/>
              </a:rPr>
              <a:t>lydeffektar</a:t>
            </a:r>
            <a:r>
              <a:rPr lang="nb-NO" sz="2400" dirty="0">
                <a:solidFill>
                  <a:srgbClr val="495324"/>
                </a:solidFill>
                <a:latin typeface="Balsamiq Sans"/>
              </a:rPr>
              <a:t> og musikk. </a:t>
            </a:r>
            <a:endParaRPr lang="nb-NO" sz="2400" dirty="0">
              <a:solidFill>
                <a:srgbClr val="495324"/>
              </a:solidFill>
              <a:latin typeface="Balsamiq Sans" panose="020B06040202020202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60345" y="762406"/>
            <a:ext cx="16613255" cy="8846497"/>
          </a:xfrm>
          <a:custGeom>
            <a:avLst/>
            <a:gdLst/>
            <a:ahLst/>
            <a:cxnLst/>
            <a:rect l="l" t="t" r="r" b="b"/>
            <a:pathLst>
              <a:path w="15195686" h="7874128">
                <a:moveTo>
                  <a:pt x="0" y="0"/>
                </a:moveTo>
                <a:lnTo>
                  <a:pt x="15195686" y="0"/>
                </a:lnTo>
                <a:lnTo>
                  <a:pt x="15195686" y="7874128"/>
                </a:lnTo>
                <a:lnTo>
                  <a:pt x="0" y="7874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/>
          <p:nvPr/>
        </p:nvSpPr>
        <p:spPr>
          <a:xfrm>
            <a:off x="1066800" y="1028701"/>
            <a:ext cx="16078199" cy="8381326"/>
          </a:xfrm>
          <a:custGeom>
            <a:avLst/>
            <a:gdLst/>
            <a:ahLst/>
            <a:cxnLst/>
            <a:rect l="l" t="t" r="r" b="b"/>
            <a:pathLst>
              <a:path w="14448969" h="7487193">
                <a:moveTo>
                  <a:pt x="0" y="0"/>
                </a:moveTo>
                <a:lnTo>
                  <a:pt x="14448969" y="0"/>
                </a:lnTo>
                <a:lnTo>
                  <a:pt x="14448969" y="7487193"/>
                </a:lnTo>
                <a:lnTo>
                  <a:pt x="0" y="7487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TextBox 9"/>
          <p:cNvSpPr txBox="1"/>
          <p:nvPr/>
        </p:nvSpPr>
        <p:spPr>
          <a:xfrm>
            <a:off x="5715000" y="2931567"/>
            <a:ext cx="10726896" cy="5749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495324"/>
                </a:solidFill>
                <a:latin typeface="Balsamiq Sans"/>
              </a:rPr>
              <a:t>Tenk deg at du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jobbar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for Raude Kross.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495324"/>
                </a:solidFill>
                <a:latin typeface="Balsamiq Sans"/>
              </a:rPr>
              <a:t>Raude Kross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vil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lage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ein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informasjonsplakat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som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gjer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at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turgåarar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tek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gode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val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om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dei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går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seg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vill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. 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Plakaten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skal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ha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ei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liste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med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gode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råd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.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Plakaten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skal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ha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illustrasjonar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som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passar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til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råda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. 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495324"/>
                </a:solidFill>
                <a:latin typeface="Balsamiq Sans"/>
              </a:rPr>
              <a:t>Du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kan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teikne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illustrasjonar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sjølv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, ta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bilete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eller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bruke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bilete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du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finn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på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internett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. Hugs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opphavsretten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38400" y="1404724"/>
            <a:ext cx="12954000" cy="1563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6500">
                <a:solidFill>
                  <a:srgbClr val="495324"/>
                </a:solidFill>
                <a:latin typeface="More Sugar"/>
              </a:rPr>
              <a:t>LAG EIN INFORMASJONSPLAKAT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069926" y="762407"/>
            <a:ext cx="1457729" cy="1473807"/>
          </a:xfrm>
          <a:custGeom>
            <a:avLst/>
            <a:gdLst/>
            <a:ahLst/>
            <a:cxnLst/>
            <a:rect l="l" t="t" r="r" b="b"/>
            <a:pathLst>
              <a:path w="1457729" h="1473807">
                <a:moveTo>
                  <a:pt x="0" y="0"/>
                </a:moveTo>
                <a:lnTo>
                  <a:pt x="1457729" y="0"/>
                </a:lnTo>
                <a:lnTo>
                  <a:pt x="1457729" y="1473807"/>
                </a:lnTo>
                <a:lnTo>
                  <a:pt x="0" y="1473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3" name="Freeform 13"/>
          <p:cNvSpPr/>
          <p:nvPr/>
        </p:nvSpPr>
        <p:spPr>
          <a:xfrm rot="-6316925" flipH="1" flipV="1">
            <a:off x="688812" y="164035"/>
            <a:ext cx="2127575" cy="2527357"/>
          </a:xfrm>
          <a:custGeom>
            <a:avLst/>
            <a:gdLst/>
            <a:ahLst/>
            <a:cxnLst/>
            <a:rect l="l" t="t" r="r" b="b"/>
            <a:pathLst>
              <a:path w="2127575" h="2527357">
                <a:moveTo>
                  <a:pt x="2127575" y="2527357"/>
                </a:moveTo>
                <a:lnTo>
                  <a:pt x="0" y="2527357"/>
                </a:lnTo>
                <a:lnTo>
                  <a:pt x="0" y="0"/>
                </a:lnTo>
                <a:lnTo>
                  <a:pt x="2127575" y="0"/>
                </a:lnTo>
                <a:lnTo>
                  <a:pt x="2127575" y="252735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5" name="Freeform 15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pic>
        <p:nvPicPr>
          <p:cNvPr id="3074" name="Picture 2" descr="Røde kors logo - Norsk Friluftsliv">
            <a:extLst>
              <a:ext uri="{FF2B5EF4-FFF2-40B4-BE49-F238E27FC236}">
                <a16:creationId xmlns:a16="http://schemas.microsoft.com/office/drawing/2014/main" id="{1E8975CF-1B1F-1307-DDB9-A56D7F694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57" y="3634031"/>
            <a:ext cx="3453640" cy="386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391414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4ADFAF40-073A-89A6-B53C-4BA4FC794565}"/>
              </a:ext>
            </a:extLst>
          </p:cNvPr>
          <p:cNvSpPr txBox="1"/>
          <p:nvPr/>
        </p:nvSpPr>
        <p:spPr>
          <a:xfrm>
            <a:off x="1774378" y="756274"/>
            <a:ext cx="13602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>
                <a:solidFill>
                  <a:srgbClr val="FEF3C6"/>
                </a:solidFill>
                <a:latin typeface="More Sugar" panose="020B0604020202020204" charset="0"/>
              </a:rPr>
              <a:t>HER SER DE TO ULIKE DØME PÅ INFORMASJONSPLAKATAR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E48946CA-B545-9F79-C82C-7D57509DB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2690794"/>
            <a:ext cx="4644547" cy="6544588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FC0246C6-4E11-B91E-0789-056F7E556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84" y="2690794"/>
            <a:ext cx="4944165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62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60345" y="762406"/>
            <a:ext cx="16613255" cy="8846497"/>
          </a:xfrm>
          <a:custGeom>
            <a:avLst/>
            <a:gdLst/>
            <a:ahLst/>
            <a:cxnLst/>
            <a:rect l="l" t="t" r="r" b="b"/>
            <a:pathLst>
              <a:path w="15195686" h="7874128">
                <a:moveTo>
                  <a:pt x="0" y="0"/>
                </a:moveTo>
                <a:lnTo>
                  <a:pt x="15195686" y="0"/>
                </a:lnTo>
                <a:lnTo>
                  <a:pt x="15195686" y="7874128"/>
                </a:lnTo>
                <a:lnTo>
                  <a:pt x="0" y="78741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/>
          <p:nvPr/>
        </p:nvSpPr>
        <p:spPr>
          <a:xfrm>
            <a:off x="1066800" y="1028701"/>
            <a:ext cx="16078199" cy="8381326"/>
          </a:xfrm>
          <a:custGeom>
            <a:avLst/>
            <a:gdLst/>
            <a:ahLst/>
            <a:cxnLst/>
            <a:rect l="l" t="t" r="r" b="b"/>
            <a:pathLst>
              <a:path w="14448969" h="7487193">
                <a:moveTo>
                  <a:pt x="0" y="0"/>
                </a:moveTo>
                <a:lnTo>
                  <a:pt x="14448969" y="0"/>
                </a:lnTo>
                <a:lnTo>
                  <a:pt x="14448969" y="7487193"/>
                </a:lnTo>
                <a:lnTo>
                  <a:pt x="0" y="7487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TextBox 9"/>
          <p:cNvSpPr txBox="1"/>
          <p:nvPr/>
        </p:nvSpPr>
        <p:spPr>
          <a:xfrm>
            <a:off x="5715000" y="2931567"/>
            <a:ext cx="10726896" cy="5749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495324"/>
                </a:solidFill>
                <a:latin typeface="Balsamiq Sans"/>
              </a:rPr>
              <a:t>Tenk deg at du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jobbar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for Raude Kross.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495324"/>
                </a:solidFill>
                <a:latin typeface="Balsamiq Sans"/>
              </a:rPr>
              <a:t>Raude Kross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vil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lage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ein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informasjonsplakat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som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gjer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at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turgåarar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tek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gode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val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om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dei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går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seg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vill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. 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Plakaten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skal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ha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ei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liste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med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gode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råd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.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Plakaten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skal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ha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illustrasjonar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som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passar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til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råda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. </a:t>
            </a:r>
          </a:p>
          <a:p>
            <a:pPr>
              <a:lnSpc>
                <a:spcPts val="4480"/>
              </a:lnSpc>
            </a:pPr>
            <a:endParaRPr lang="en-US" sz="3200">
              <a:solidFill>
                <a:srgbClr val="495324"/>
              </a:solidFill>
              <a:latin typeface="Balsamiq Sans"/>
            </a:endParaRP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495324"/>
                </a:solidFill>
                <a:latin typeface="Balsamiq Sans"/>
              </a:rPr>
              <a:t>Du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kan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teikne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illustrasjonar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sjølv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, ta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bilete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eller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bruke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bilete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du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finn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på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internett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. Hugs </a:t>
            </a:r>
            <a:r>
              <a:rPr lang="en-US" sz="3200" dirty="0" err="1">
                <a:solidFill>
                  <a:srgbClr val="495324"/>
                </a:solidFill>
                <a:latin typeface="Balsamiq Sans"/>
              </a:rPr>
              <a:t>opphavsretten</a:t>
            </a:r>
            <a:r>
              <a:rPr lang="en-US" sz="3200" dirty="0">
                <a:solidFill>
                  <a:srgbClr val="495324"/>
                </a:solidFill>
                <a:latin typeface="Balsamiq Sans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38400" y="1404724"/>
            <a:ext cx="12954000" cy="1563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6500">
                <a:solidFill>
                  <a:srgbClr val="495324"/>
                </a:solidFill>
                <a:latin typeface="More Sugar"/>
              </a:rPr>
              <a:t>LAG EIN INFORMASJONSPLAKAT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069926" y="762407"/>
            <a:ext cx="1457729" cy="1473807"/>
          </a:xfrm>
          <a:custGeom>
            <a:avLst/>
            <a:gdLst/>
            <a:ahLst/>
            <a:cxnLst/>
            <a:rect l="l" t="t" r="r" b="b"/>
            <a:pathLst>
              <a:path w="1457729" h="1473807">
                <a:moveTo>
                  <a:pt x="0" y="0"/>
                </a:moveTo>
                <a:lnTo>
                  <a:pt x="1457729" y="0"/>
                </a:lnTo>
                <a:lnTo>
                  <a:pt x="1457729" y="1473807"/>
                </a:lnTo>
                <a:lnTo>
                  <a:pt x="0" y="1473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3" name="Freeform 13"/>
          <p:cNvSpPr/>
          <p:nvPr/>
        </p:nvSpPr>
        <p:spPr>
          <a:xfrm rot="-6316925" flipH="1" flipV="1">
            <a:off x="688812" y="164035"/>
            <a:ext cx="2127575" cy="2527357"/>
          </a:xfrm>
          <a:custGeom>
            <a:avLst/>
            <a:gdLst/>
            <a:ahLst/>
            <a:cxnLst/>
            <a:rect l="l" t="t" r="r" b="b"/>
            <a:pathLst>
              <a:path w="2127575" h="2527357">
                <a:moveTo>
                  <a:pt x="2127575" y="2527357"/>
                </a:moveTo>
                <a:lnTo>
                  <a:pt x="0" y="2527357"/>
                </a:lnTo>
                <a:lnTo>
                  <a:pt x="0" y="0"/>
                </a:lnTo>
                <a:lnTo>
                  <a:pt x="2127575" y="0"/>
                </a:lnTo>
                <a:lnTo>
                  <a:pt x="2127575" y="252735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5" name="Freeform 15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pic>
        <p:nvPicPr>
          <p:cNvPr id="3074" name="Picture 2" descr="Røde kors logo - Norsk Friluftsliv">
            <a:extLst>
              <a:ext uri="{FF2B5EF4-FFF2-40B4-BE49-F238E27FC236}">
                <a16:creationId xmlns:a16="http://schemas.microsoft.com/office/drawing/2014/main" id="{1E8975CF-1B1F-1307-DDB9-A56D7F694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57" y="3634031"/>
            <a:ext cx="3453640" cy="386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97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6316925" flipH="1" flipV="1">
            <a:off x="1124285" y="1352834"/>
            <a:ext cx="2827062" cy="3358280"/>
          </a:xfrm>
          <a:custGeom>
            <a:avLst/>
            <a:gdLst/>
            <a:ahLst/>
            <a:cxnLst/>
            <a:rect l="l" t="t" r="r" b="b"/>
            <a:pathLst>
              <a:path w="2827062" h="3358280">
                <a:moveTo>
                  <a:pt x="2827062" y="3358280"/>
                </a:moveTo>
                <a:lnTo>
                  <a:pt x="0" y="3358280"/>
                </a:lnTo>
                <a:lnTo>
                  <a:pt x="0" y="0"/>
                </a:lnTo>
                <a:lnTo>
                  <a:pt x="2827062" y="0"/>
                </a:lnTo>
                <a:lnTo>
                  <a:pt x="2827062" y="33582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/>
          <p:nvPr/>
        </p:nvSpPr>
        <p:spPr>
          <a:xfrm>
            <a:off x="3549785" y="2670027"/>
            <a:ext cx="11268903" cy="5839340"/>
          </a:xfrm>
          <a:custGeom>
            <a:avLst/>
            <a:gdLst/>
            <a:ahLst/>
            <a:cxnLst/>
            <a:rect l="l" t="t" r="r" b="b"/>
            <a:pathLst>
              <a:path w="11268903" h="5839340">
                <a:moveTo>
                  <a:pt x="0" y="0"/>
                </a:moveTo>
                <a:lnTo>
                  <a:pt x="11268902" y="0"/>
                </a:lnTo>
                <a:lnTo>
                  <a:pt x="11268902" y="5839340"/>
                </a:lnTo>
                <a:lnTo>
                  <a:pt x="0" y="58393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Freeform 7"/>
          <p:cNvSpPr/>
          <p:nvPr/>
        </p:nvSpPr>
        <p:spPr>
          <a:xfrm>
            <a:off x="3826662" y="2813500"/>
            <a:ext cx="10715148" cy="5552395"/>
          </a:xfrm>
          <a:custGeom>
            <a:avLst/>
            <a:gdLst/>
            <a:ahLst/>
            <a:cxnLst/>
            <a:rect l="l" t="t" r="r" b="b"/>
            <a:pathLst>
              <a:path w="10715148" h="5552395">
                <a:moveTo>
                  <a:pt x="0" y="0"/>
                </a:moveTo>
                <a:lnTo>
                  <a:pt x="10715148" y="0"/>
                </a:lnTo>
                <a:lnTo>
                  <a:pt x="10715148" y="5552395"/>
                </a:lnTo>
                <a:lnTo>
                  <a:pt x="0" y="55523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8" name="Freeform 8"/>
          <p:cNvSpPr/>
          <p:nvPr/>
        </p:nvSpPr>
        <p:spPr>
          <a:xfrm>
            <a:off x="15388099" y="1225852"/>
            <a:ext cx="1457729" cy="1473807"/>
          </a:xfrm>
          <a:custGeom>
            <a:avLst/>
            <a:gdLst/>
            <a:ahLst/>
            <a:cxnLst/>
            <a:rect l="l" t="t" r="r" b="b"/>
            <a:pathLst>
              <a:path w="1457729" h="1473807">
                <a:moveTo>
                  <a:pt x="0" y="0"/>
                </a:moveTo>
                <a:lnTo>
                  <a:pt x="1457730" y="0"/>
                </a:lnTo>
                <a:lnTo>
                  <a:pt x="1457730" y="1473807"/>
                </a:lnTo>
                <a:lnTo>
                  <a:pt x="0" y="14738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Freeform 9"/>
          <p:cNvSpPr/>
          <p:nvPr/>
        </p:nvSpPr>
        <p:spPr>
          <a:xfrm rot="-6316925">
            <a:off x="13889133" y="6556475"/>
            <a:ext cx="2797432" cy="3323083"/>
          </a:xfrm>
          <a:custGeom>
            <a:avLst/>
            <a:gdLst/>
            <a:ahLst/>
            <a:cxnLst/>
            <a:rect l="l" t="t" r="r" b="b"/>
            <a:pathLst>
              <a:path w="2797432" h="3323083">
                <a:moveTo>
                  <a:pt x="0" y="0"/>
                </a:moveTo>
                <a:lnTo>
                  <a:pt x="2797432" y="0"/>
                </a:lnTo>
                <a:lnTo>
                  <a:pt x="2797432" y="3323083"/>
                </a:lnTo>
                <a:lnTo>
                  <a:pt x="0" y="33230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0" name="Freeform 10"/>
          <p:cNvSpPr/>
          <p:nvPr/>
        </p:nvSpPr>
        <p:spPr>
          <a:xfrm rot="-1333878">
            <a:off x="16138233" y="4305313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" name="Freeform 12"/>
          <p:cNvSpPr/>
          <p:nvPr/>
        </p:nvSpPr>
        <p:spPr>
          <a:xfrm rot="-1333878">
            <a:off x="5330773" y="1328867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1" y="0"/>
                </a:lnTo>
                <a:lnTo>
                  <a:pt x="702821" y="805527"/>
                </a:lnTo>
                <a:lnTo>
                  <a:pt x="0" y="8055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3" name="TextBox 13"/>
          <p:cNvSpPr txBox="1"/>
          <p:nvPr/>
        </p:nvSpPr>
        <p:spPr>
          <a:xfrm>
            <a:off x="5682183" y="3840996"/>
            <a:ext cx="6923633" cy="3737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40"/>
              </a:lnSpc>
            </a:pPr>
            <a:r>
              <a:rPr lang="en-US" sz="13752">
                <a:solidFill>
                  <a:srgbClr val="495324"/>
                </a:solidFill>
                <a:latin typeface="More Sugar"/>
              </a:rPr>
              <a:t>GODT JOBBA!</a:t>
            </a:r>
          </a:p>
        </p:txBody>
      </p:sp>
      <p:sp>
        <p:nvSpPr>
          <p:cNvPr id="14" name="Freeform 14"/>
          <p:cNvSpPr/>
          <p:nvPr/>
        </p:nvSpPr>
        <p:spPr>
          <a:xfrm>
            <a:off x="2527274" y="5589697"/>
            <a:ext cx="2002874" cy="793866"/>
          </a:xfrm>
          <a:custGeom>
            <a:avLst/>
            <a:gdLst/>
            <a:ahLst/>
            <a:cxnLst/>
            <a:rect l="l" t="t" r="r" b="b"/>
            <a:pathLst>
              <a:path w="2002874" h="793866">
                <a:moveTo>
                  <a:pt x="0" y="0"/>
                </a:moveTo>
                <a:lnTo>
                  <a:pt x="2002874" y="0"/>
                </a:lnTo>
                <a:lnTo>
                  <a:pt x="2002874" y="793866"/>
                </a:lnTo>
                <a:lnTo>
                  <a:pt x="0" y="7938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5" name="Freeform 15"/>
          <p:cNvSpPr/>
          <p:nvPr/>
        </p:nvSpPr>
        <p:spPr>
          <a:xfrm>
            <a:off x="10965456" y="1731631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dia på Internett 4" title="Four children found alive after plane crash in Amazon jungle">
            <a:hlinkClick r:id="" action="ppaction://media"/>
            <a:extLst>
              <a:ext uri="{FF2B5EF4-FFF2-40B4-BE49-F238E27FC236}">
                <a16:creationId xmlns:a16="http://schemas.microsoft.com/office/drawing/2014/main" id="{7C7AF193-04D7-7A67-C3EA-8CC1F0F4D6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60727"/>
            <a:ext cx="18288000" cy="10332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66801" y="2936860"/>
            <a:ext cx="3657600" cy="5407040"/>
            <a:chOff x="0" y="0"/>
            <a:chExt cx="3586971" cy="3439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86971" cy="343917"/>
            </a:xfrm>
            <a:custGeom>
              <a:avLst/>
              <a:gdLst/>
              <a:ahLst/>
              <a:cxnLst/>
              <a:rect l="l" t="t" r="r" b="b"/>
              <a:pathLst>
                <a:path w="3586971" h="343917">
                  <a:moveTo>
                    <a:pt x="28991" y="0"/>
                  </a:moveTo>
                  <a:lnTo>
                    <a:pt x="3557980" y="0"/>
                  </a:lnTo>
                  <a:cubicBezTo>
                    <a:pt x="3565669" y="0"/>
                    <a:pt x="3573043" y="3054"/>
                    <a:pt x="3578480" y="8491"/>
                  </a:cubicBezTo>
                  <a:cubicBezTo>
                    <a:pt x="3583917" y="13928"/>
                    <a:pt x="3586971" y="21302"/>
                    <a:pt x="3586971" y="28991"/>
                  </a:cubicBezTo>
                  <a:lnTo>
                    <a:pt x="3586971" y="314926"/>
                  </a:lnTo>
                  <a:cubicBezTo>
                    <a:pt x="3586971" y="322615"/>
                    <a:pt x="3583917" y="329989"/>
                    <a:pt x="3578480" y="335425"/>
                  </a:cubicBezTo>
                  <a:cubicBezTo>
                    <a:pt x="3573043" y="340862"/>
                    <a:pt x="3565669" y="343917"/>
                    <a:pt x="3557980" y="343917"/>
                  </a:cubicBezTo>
                  <a:lnTo>
                    <a:pt x="28991" y="343917"/>
                  </a:lnTo>
                  <a:cubicBezTo>
                    <a:pt x="21302" y="343917"/>
                    <a:pt x="13928" y="340862"/>
                    <a:pt x="8491" y="335425"/>
                  </a:cubicBezTo>
                  <a:cubicBezTo>
                    <a:pt x="3054" y="329989"/>
                    <a:pt x="0" y="322615"/>
                    <a:pt x="0" y="314926"/>
                  </a:cubicBezTo>
                  <a:lnTo>
                    <a:pt x="0" y="28991"/>
                  </a:lnTo>
                  <a:cubicBezTo>
                    <a:pt x="0" y="21302"/>
                    <a:pt x="3054" y="13928"/>
                    <a:pt x="8491" y="8491"/>
                  </a:cubicBezTo>
                  <a:cubicBezTo>
                    <a:pt x="13928" y="3054"/>
                    <a:pt x="21302" y="0"/>
                    <a:pt x="28991" y="0"/>
                  </a:cubicBezTo>
                  <a:close/>
                </a:path>
              </a:pathLst>
            </a:custGeom>
            <a:solidFill>
              <a:srgbClr val="FEF3C6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pPr algn="ctr"/>
              <a:endParaRPr lang="nb-NO" sz="2400">
                <a:latin typeface="Comic Sans MS" panose="030F0702030302020204" pitchFamily="66" charset="0"/>
              </a:endParaRPr>
            </a:p>
            <a:p>
              <a:pPr algn="ctr"/>
              <a:endParaRPr lang="nb-NO" sz="2400">
                <a:latin typeface="Comic Sans MS" panose="030F0702030302020204" pitchFamily="66" charset="0"/>
              </a:endParaRPr>
            </a:p>
            <a:p>
              <a:pPr algn="ctr"/>
              <a:endParaRPr lang="nb-NO" sz="2400">
                <a:latin typeface="Comic Sans MS" panose="030F0702030302020204" pitchFamily="66" charset="0"/>
              </a:endParaRPr>
            </a:p>
            <a:p>
              <a:pPr algn="ctr"/>
              <a:r>
                <a:rPr lang="nb-NO" sz="2400">
                  <a:latin typeface="Comic Sans MS" panose="030F0702030302020204" pitchFamily="66" charset="0"/>
                </a:rPr>
                <a:t>Den første dagen</a:t>
              </a:r>
            </a:p>
            <a:p>
              <a:pPr algn="ctr"/>
              <a:endParaRPr lang="nb-NO" sz="2400">
                <a:latin typeface="Comic Sans MS" panose="030F0702030302020204" pitchFamily="66" charset="0"/>
              </a:endParaRPr>
            </a:p>
            <a:p>
              <a:pPr algn="ctr"/>
              <a:r>
                <a:rPr lang="nb-NO" sz="2400">
                  <a:latin typeface="Comic Sans MS" panose="030F0702030302020204" pitchFamily="66" charset="0"/>
                </a:rPr>
                <a:t>Etter 10 </a:t>
              </a:r>
              <a:r>
                <a:rPr lang="nb-NO" sz="2400" err="1">
                  <a:latin typeface="Comic Sans MS" panose="030F0702030302020204" pitchFamily="66" charset="0"/>
                </a:rPr>
                <a:t>dagar</a:t>
              </a:r>
              <a:endParaRPr lang="nb-NO" sz="2400">
                <a:latin typeface="Comic Sans MS" panose="030F0702030302020204" pitchFamily="66" charset="0"/>
              </a:endParaRPr>
            </a:p>
            <a:p>
              <a:pPr algn="ctr"/>
              <a:endParaRPr lang="nb-NO" sz="2400">
                <a:latin typeface="Comic Sans MS" panose="030F0702030302020204" pitchFamily="66" charset="0"/>
              </a:endParaRPr>
            </a:p>
            <a:p>
              <a:pPr algn="ctr"/>
              <a:r>
                <a:rPr lang="nb-NO" sz="2400">
                  <a:latin typeface="Comic Sans MS" panose="030F0702030302020204" pitchFamily="66" charset="0"/>
                </a:rPr>
                <a:t>Etter 30 </a:t>
              </a:r>
              <a:r>
                <a:rPr lang="nb-NO" sz="2400" err="1">
                  <a:latin typeface="Comic Sans MS" panose="030F0702030302020204" pitchFamily="66" charset="0"/>
                </a:rPr>
                <a:t>dagar</a:t>
              </a:r>
              <a:endParaRPr lang="nb-NO" sz="2400">
                <a:latin typeface="Comic Sans MS" panose="030F0702030302020204" pitchFamily="66" charset="0"/>
              </a:endParaRPr>
            </a:p>
            <a:p>
              <a:pPr algn="ctr"/>
              <a:endParaRPr lang="nb-NO" sz="2400">
                <a:latin typeface="Comic Sans MS" panose="030F0702030302020204" pitchFamily="66" charset="0"/>
              </a:endParaRPr>
            </a:p>
            <a:p>
              <a:pPr algn="ctr"/>
              <a:r>
                <a:rPr lang="nb-NO" sz="2400">
                  <a:latin typeface="Comic Sans MS" panose="030F0702030302020204" pitchFamily="66" charset="0"/>
                </a:rPr>
                <a:t>Den dagen </a:t>
              </a:r>
              <a:r>
                <a:rPr lang="nb-NO" sz="2400" err="1">
                  <a:latin typeface="Comic Sans MS" panose="030F0702030302020204" pitchFamily="66" charset="0"/>
                </a:rPr>
                <a:t>dei</a:t>
              </a:r>
              <a:r>
                <a:rPr lang="nb-NO" sz="2400">
                  <a:latin typeface="Comic Sans MS" panose="030F0702030302020204" pitchFamily="66" charset="0"/>
                </a:rPr>
                <a:t> vart funne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388099" y="1225852"/>
            <a:ext cx="1457729" cy="1473807"/>
          </a:xfrm>
          <a:custGeom>
            <a:avLst/>
            <a:gdLst/>
            <a:ahLst/>
            <a:cxnLst/>
            <a:rect l="l" t="t" r="r" b="b"/>
            <a:pathLst>
              <a:path w="1457729" h="1473807">
                <a:moveTo>
                  <a:pt x="0" y="0"/>
                </a:moveTo>
                <a:lnTo>
                  <a:pt x="1457730" y="0"/>
                </a:lnTo>
                <a:lnTo>
                  <a:pt x="1457730" y="1473807"/>
                </a:lnTo>
                <a:lnTo>
                  <a:pt x="0" y="14738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9" name="Freeform 9"/>
          <p:cNvSpPr/>
          <p:nvPr/>
        </p:nvSpPr>
        <p:spPr>
          <a:xfrm rot="-6316925">
            <a:off x="15987375" y="814393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0" name="Freeform 10"/>
          <p:cNvSpPr/>
          <p:nvPr/>
        </p:nvSpPr>
        <p:spPr>
          <a:xfrm rot="-6316925" flipH="1" flipV="1">
            <a:off x="152410" y="830507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2"/>
                </a:moveTo>
                <a:lnTo>
                  <a:pt x="0" y="1801052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>
          <a:xfrm rot="-1333878">
            <a:off x="15652112" y="506798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2" name="Freeform 12"/>
          <p:cNvSpPr/>
          <p:nvPr/>
        </p:nvSpPr>
        <p:spPr>
          <a:xfrm rot="-1333878">
            <a:off x="882255" y="8354287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4" y="0"/>
                </a:lnTo>
                <a:lnTo>
                  <a:pt x="929704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13" name="Freeform 13">
            <a:hlinkClick r:id="rId8" tooltip="https://framtidajunior.no/2023/06/12/fire-barn-overlevde-40-dagar-aleine-i-amazonas/"/>
          </p:cNvPr>
          <p:cNvSpPr/>
          <p:nvPr/>
        </p:nvSpPr>
        <p:spPr>
          <a:xfrm>
            <a:off x="5446600" y="2425208"/>
            <a:ext cx="7394801" cy="6833092"/>
          </a:xfrm>
          <a:custGeom>
            <a:avLst/>
            <a:gdLst/>
            <a:ahLst/>
            <a:cxnLst/>
            <a:rect l="l" t="t" r="r" b="b"/>
            <a:pathLst>
              <a:path w="7394801" h="6833092">
                <a:moveTo>
                  <a:pt x="0" y="0"/>
                </a:moveTo>
                <a:lnTo>
                  <a:pt x="7394800" y="0"/>
                </a:lnTo>
                <a:lnTo>
                  <a:pt x="7394800" y="6833092"/>
                </a:lnTo>
                <a:lnTo>
                  <a:pt x="0" y="683309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F8A07775-9E20-18A3-C210-1AF5E548FC9B}"/>
              </a:ext>
            </a:extLst>
          </p:cNvPr>
          <p:cNvGrpSpPr/>
          <p:nvPr/>
        </p:nvGrpSpPr>
        <p:grpSpPr>
          <a:xfrm>
            <a:off x="2018209" y="762407"/>
            <a:ext cx="13444773" cy="3316412"/>
            <a:chOff x="0" y="-60659"/>
            <a:chExt cx="3541010" cy="873459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F54D5A40-9824-DABF-EC7A-93CF3D7B3918}"/>
                </a:ext>
              </a:extLst>
            </p:cNvPr>
            <p:cNvSpPr/>
            <p:nvPr/>
          </p:nvSpPr>
          <p:spPr>
            <a:xfrm>
              <a:off x="8289" y="-60659"/>
              <a:ext cx="3532721" cy="343917"/>
            </a:xfrm>
            <a:custGeom>
              <a:avLst/>
              <a:gdLst/>
              <a:ahLst/>
              <a:cxnLst/>
              <a:rect l="l" t="t" r="r" b="b"/>
              <a:pathLst>
                <a:path w="3586971" h="343917">
                  <a:moveTo>
                    <a:pt x="28991" y="0"/>
                  </a:moveTo>
                  <a:lnTo>
                    <a:pt x="3557980" y="0"/>
                  </a:lnTo>
                  <a:cubicBezTo>
                    <a:pt x="3565669" y="0"/>
                    <a:pt x="3573043" y="3054"/>
                    <a:pt x="3578480" y="8491"/>
                  </a:cubicBezTo>
                  <a:cubicBezTo>
                    <a:pt x="3583917" y="13928"/>
                    <a:pt x="3586971" y="21302"/>
                    <a:pt x="3586971" y="28991"/>
                  </a:cubicBezTo>
                  <a:lnTo>
                    <a:pt x="3586971" y="314926"/>
                  </a:lnTo>
                  <a:cubicBezTo>
                    <a:pt x="3586971" y="322615"/>
                    <a:pt x="3583917" y="329989"/>
                    <a:pt x="3578480" y="335425"/>
                  </a:cubicBezTo>
                  <a:cubicBezTo>
                    <a:pt x="3573043" y="340862"/>
                    <a:pt x="3565669" y="343917"/>
                    <a:pt x="3557980" y="343917"/>
                  </a:cubicBezTo>
                  <a:lnTo>
                    <a:pt x="28991" y="343917"/>
                  </a:lnTo>
                  <a:cubicBezTo>
                    <a:pt x="21302" y="343917"/>
                    <a:pt x="13928" y="340862"/>
                    <a:pt x="8491" y="335425"/>
                  </a:cubicBezTo>
                  <a:cubicBezTo>
                    <a:pt x="3054" y="329989"/>
                    <a:pt x="0" y="322615"/>
                    <a:pt x="0" y="314926"/>
                  </a:cubicBezTo>
                  <a:lnTo>
                    <a:pt x="0" y="28991"/>
                  </a:lnTo>
                  <a:cubicBezTo>
                    <a:pt x="0" y="21302"/>
                    <a:pt x="3054" y="13928"/>
                    <a:pt x="8491" y="8491"/>
                  </a:cubicBezTo>
                  <a:cubicBezTo>
                    <a:pt x="13928" y="3054"/>
                    <a:pt x="21302" y="0"/>
                    <a:pt x="28991" y="0"/>
                  </a:cubicBezTo>
                  <a:close/>
                </a:path>
              </a:pathLst>
            </a:custGeom>
            <a:solidFill>
              <a:srgbClr val="FEF3C6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 sz="5000">
                <a:solidFill>
                  <a:srgbClr val="495324"/>
                </a:solidFill>
                <a:latin typeface="More Sugar" panose="020B0604020202020204" charset="0"/>
              </a:endParaRPr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6480E712-2EC4-A2C6-44A9-6277D5A4DC7C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2B176294-9CCE-1EC1-4D7B-7E046B1ADDCA}"/>
              </a:ext>
            </a:extLst>
          </p:cNvPr>
          <p:cNvSpPr txBox="1"/>
          <p:nvPr/>
        </p:nvSpPr>
        <p:spPr>
          <a:xfrm>
            <a:off x="2682468" y="1043380"/>
            <a:ext cx="1235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>
                <a:solidFill>
                  <a:srgbClr val="495324"/>
                </a:solidFill>
                <a:latin typeface="More Sugar" panose="020B0604020202020204" charset="0"/>
              </a:rPr>
              <a:t>KORLEIS TRUR DU BARNA HADDE DET?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8200" y="970504"/>
            <a:ext cx="16611600" cy="1011965"/>
            <a:chOff x="0" y="0"/>
            <a:chExt cx="1721685" cy="3439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685" cy="343917"/>
            </a:xfrm>
            <a:custGeom>
              <a:avLst/>
              <a:gdLst/>
              <a:ahLst/>
              <a:cxnLst/>
              <a:rect l="l" t="t" r="r" b="b"/>
              <a:pathLst>
                <a:path w="1721685" h="343917">
                  <a:moveTo>
                    <a:pt x="60400" y="0"/>
                  </a:moveTo>
                  <a:lnTo>
                    <a:pt x="1661285" y="0"/>
                  </a:lnTo>
                  <a:cubicBezTo>
                    <a:pt x="1694643" y="0"/>
                    <a:pt x="1721685" y="27042"/>
                    <a:pt x="1721685" y="60400"/>
                  </a:cubicBezTo>
                  <a:lnTo>
                    <a:pt x="1721685" y="283516"/>
                  </a:lnTo>
                  <a:cubicBezTo>
                    <a:pt x="1721685" y="316875"/>
                    <a:pt x="1694643" y="343917"/>
                    <a:pt x="1661285" y="343917"/>
                  </a:cubicBezTo>
                  <a:lnTo>
                    <a:pt x="60400" y="343917"/>
                  </a:lnTo>
                  <a:cubicBezTo>
                    <a:pt x="27042" y="343917"/>
                    <a:pt x="0" y="316875"/>
                    <a:pt x="0" y="283516"/>
                  </a:cubicBezTo>
                  <a:lnTo>
                    <a:pt x="0" y="60400"/>
                  </a:lnTo>
                  <a:cubicBezTo>
                    <a:pt x="0" y="27042"/>
                    <a:pt x="27042" y="0"/>
                    <a:pt x="60400" y="0"/>
                  </a:cubicBezTo>
                  <a:close/>
                </a:path>
              </a:pathLst>
            </a:custGeom>
            <a:solidFill>
              <a:srgbClr val="FEF3C6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38200" y="1225852"/>
            <a:ext cx="15544799" cy="714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4000">
                <a:solidFill>
                  <a:srgbClr val="495324"/>
                </a:solidFill>
                <a:latin typeface="More Sugar"/>
              </a:rPr>
              <a:t>ALLE DESSE BØKENE HANDLAR OM Å GÅ SEG VILL</a:t>
            </a:r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DED45F19-5810-A341-9E2B-AEE717CE4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2174160"/>
            <a:ext cx="15163800" cy="74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3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8200" y="970504"/>
            <a:ext cx="16611600" cy="2191796"/>
            <a:chOff x="0" y="0"/>
            <a:chExt cx="1721685" cy="3439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685" cy="343917"/>
            </a:xfrm>
            <a:custGeom>
              <a:avLst/>
              <a:gdLst/>
              <a:ahLst/>
              <a:cxnLst/>
              <a:rect l="l" t="t" r="r" b="b"/>
              <a:pathLst>
                <a:path w="1721685" h="343917">
                  <a:moveTo>
                    <a:pt x="60400" y="0"/>
                  </a:moveTo>
                  <a:lnTo>
                    <a:pt x="1661285" y="0"/>
                  </a:lnTo>
                  <a:cubicBezTo>
                    <a:pt x="1694643" y="0"/>
                    <a:pt x="1721685" y="27042"/>
                    <a:pt x="1721685" y="60400"/>
                  </a:cubicBezTo>
                  <a:lnTo>
                    <a:pt x="1721685" y="283516"/>
                  </a:lnTo>
                  <a:cubicBezTo>
                    <a:pt x="1721685" y="316875"/>
                    <a:pt x="1694643" y="343917"/>
                    <a:pt x="1661285" y="343917"/>
                  </a:cubicBezTo>
                  <a:lnTo>
                    <a:pt x="60400" y="343917"/>
                  </a:lnTo>
                  <a:cubicBezTo>
                    <a:pt x="27042" y="343917"/>
                    <a:pt x="0" y="316875"/>
                    <a:pt x="0" y="283516"/>
                  </a:cubicBezTo>
                  <a:lnTo>
                    <a:pt x="0" y="60400"/>
                  </a:lnTo>
                  <a:cubicBezTo>
                    <a:pt x="0" y="27042"/>
                    <a:pt x="27042" y="0"/>
                    <a:pt x="60400" y="0"/>
                  </a:cubicBezTo>
                  <a:close/>
                </a:path>
              </a:pathLst>
            </a:custGeom>
            <a:solidFill>
              <a:srgbClr val="FEF3C6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38200" y="1225852"/>
            <a:ext cx="15544799" cy="1471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4000">
                <a:solidFill>
                  <a:srgbClr val="495324"/>
                </a:solidFill>
                <a:latin typeface="More Sugar"/>
              </a:rPr>
              <a:t>KVIFOR TRUR DE SÅ MANGE SOM SKRIV FOR BARN, </a:t>
            </a:r>
          </a:p>
          <a:p>
            <a:pPr algn="ctr">
              <a:lnSpc>
                <a:spcPts val="5915"/>
              </a:lnSpc>
            </a:pPr>
            <a:r>
              <a:rPr lang="en-US" sz="4000">
                <a:solidFill>
                  <a:srgbClr val="495324"/>
                </a:solidFill>
                <a:latin typeface="More Sugar"/>
              </a:rPr>
              <a:t>SKRIV OM Å GÅ SEG VILL?</a:t>
            </a:r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DED45F19-5810-A341-9E2B-AEE717CE4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14" y="3446693"/>
            <a:ext cx="12611100" cy="616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8200" y="970504"/>
            <a:ext cx="16611600" cy="2191796"/>
            <a:chOff x="0" y="0"/>
            <a:chExt cx="1721685" cy="3439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685" cy="343917"/>
            </a:xfrm>
            <a:custGeom>
              <a:avLst/>
              <a:gdLst/>
              <a:ahLst/>
              <a:cxnLst/>
              <a:rect l="l" t="t" r="r" b="b"/>
              <a:pathLst>
                <a:path w="1721685" h="343917">
                  <a:moveTo>
                    <a:pt x="60400" y="0"/>
                  </a:moveTo>
                  <a:lnTo>
                    <a:pt x="1661285" y="0"/>
                  </a:lnTo>
                  <a:cubicBezTo>
                    <a:pt x="1694643" y="0"/>
                    <a:pt x="1721685" y="27042"/>
                    <a:pt x="1721685" y="60400"/>
                  </a:cubicBezTo>
                  <a:lnTo>
                    <a:pt x="1721685" y="283516"/>
                  </a:lnTo>
                  <a:cubicBezTo>
                    <a:pt x="1721685" y="316875"/>
                    <a:pt x="1694643" y="343917"/>
                    <a:pt x="1661285" y="343917"/>
                  </a:cubicBezTo>
                  <a:lnTo>
                    <a:pt x="60400" y="343917"/>
                  </a:lnTo>
                  <a:cubicBezTo>
                    <a:pt x="27042" y="343917"/>
                    <a:pt x="0" y="316875"/>
                    <a:pt x="0" y="283516"/>
                  </a:cubicBezTo>
                  <a:lnTo>
                    <a:pt x="0" y="60400"/>
                  </a:lnTo>
                  <a:cubicBezTo>
                    <a:pt x="0" y="27042"/>
                    <a:pt x="27042" y="0"/>
                    <a:pt x="60400" y="0"/>
                  </a:cubicBezTo>
                  <a:close/>
                </a:path>
              </a:pathLst>
            </a:custGeom>
            <a:solidFill>
              <a:srgbClr val="FEF3C6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38200" y="1225852"/>
            <a:ext cx="15544799" cy="1471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4000">
                <a:solidFill>
                  <a:srgbClr val="495324"/>
                </a:solidFill>
                <a:latin typeface="More Sugar"/>
              </a:rPr>
              <a:t>KJENNER DE FORTELJINGAR OM </a:t>
            </a:r>
          </a:p>
          <a:p>
            <a:pPr algn="ctr">
              <a:lnSpc>
                <a:spcPts val="5915"/>
              </a:lnSpc>
            </a:pPr>
            <a:r>
              <a:rPr lang="en-US" sz="4000">
                <a:solidFill>
                  <a:srgbClr val="495324"/>
                </a:solidFill>
                <a:latin typeface="More Sugar"/>
              </a:rPr>
              <a:t>BARN ELLER DYR SOM GÅR SEG VILL?</a:t>
            </a:r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DED45F19-5810-A341-9E2B-AEE717CE4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14" y="3446693"/>
            <a:ext cx="12611100" cy="616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5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8200" y="970504"/>
            <a:ext cx="16611600" cy="1011965"/>
            <a:chOff x="0" y="0"/>
            <a:chExt cx="1721685" cy="3439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685" cy="343917"/>
            </a:xfrm>
            <a:custGeom>
              <a:avLst/>
              <a:gdLst/>
              <a:ahLst/>
              <a:cxnLst/>
              <a:rect l="l" t="t" r="r" b="b"/>
              <a:pathLst>
                <a:path w="1721685" h="343917">
                  <a:moveTo>
                    <a:pt x="60400" y="0"/>
                  </a:moveTo>
                  <a:lnTo>
                    <a:pt x="1661285" y="0"/>
                  </a:lnTo>
                  <a:cubicBezTo>
                    <a:pt x="1694643" y="0"/>
                    <a:pt x="1721685" y="27042"/>
                    <a:pt x="1721685" y="60400"/>
                  </a:cubicBezTo>
                  <a:lnTo>
                    <a:pt x="1721685" y="283516"/>
                  </a:lnTo>
                  <a:cubicBezTo>
                    <a:pt x="1721685" y="316875"/>
                    <a:pt x="1694643" y="343917"/>
                    <a:pt x="1661285" y="343917"/>
                  </a:cubicBezTo>
                  <a:lnTo>
                    <a:pt x="60400" y="343917"/>
                  </a:lnTo>
                  <a:cubicBezTo>
                    <a:pt x="27042" y="343917"/>
                    <a:pt x="0" y="316875"/>
                    <a:pt x="0" y="283516"/>
                  </a:cubicBezTo>
                  <a:lnTo>
                    <a:pt x="0" y="60400"/>
                  </a:lnTo>
                  <a:cubicBezTo>
                    <a:pt x="0" y="27042"/>
                    <a:pt x="27042" y="0"/>
                    <a:pt x="60400" y="0"/>
                  </a:cubicBezTo>
                  <a:close/>
                </a:path>
              </a:pathLst>
            </a:custGeom>
            <a:solidFill>
              <a:srgbClr val="FEF3C6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38200" y="1225852"/>
            <a:ext cx="15544799" cy="714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4000">
                <a:solidFill>
                  <a:srgbClr val="495324"/>
                </a:solidFill>
                <a:latin typeface="More Sugar"/>
              </a:rPr>
              <a:t>HAR DU GÅTT DEG VILL SJØLV NOKON GONG?</a:t>
            </a:r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DED45F19-5810-A341-9E2B-AEE717CE4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2174160"/>
            <a:ext cx="15163800" cy="7415062"/>
          </a:xfrm>
          <a:prstGeom prst="rect">
            <a:avLst/>
          </a:prstGeom>
        </p:spPr>
      </p:pic>
      <p:sp>
        <p:nvSpPr>
          <p:cNvPr id="32" name="TekstSylinder 31">
            <a:extLst>
              <a:ext uri="{FF2B5EF4-FFF2-40B4-BE49-F238E27FC236}">
                <a16:creationId xmlns:a16="http://schemas.microsoft.com/office/drawing/2014/main" id="{2466CBB9-83FE-FFB3-BDAE-3A2B0D213188}"/>
              </a:ext>
            </a:extLst>
          </p:cNvPr>
          <p:cNvSpPr txBox="1"/>
          <p:nvPr/>
        </p:nvSpPr>
        <p:spPr>
          <a:xfrm>
            <a:off x="4572000" y="4782330"/>
            <a:ext cx="9144000" cy="72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1800">
                <a:solidFill>
                  <a:srgbClr val="495324"/>
                </a:solidFill>
                <a:latin typeface="More Sugar"/>
              </a:rPr>
              <a:t>ALLE DESSE BØKENE HANDLAR OM Å GÅ SEG VILL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C33C6C00-1CDC-CE45-0A70-3044B885D8F3}"/>
              </a:ext>
            </a:extLst>
          </p:cNvPr>
          <p:cNvSpPr txBox="1"/>
          <p:nvPr/>
        </p:nvSpPr>
        <p:spPr>
          <a:xfrm>
            <a:off x="4572000" y="4782330"/>
            <a:ext cx="9144000" cy="72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1800">
                <a:solidFill>
                  <a:srgbClr val="495324"/>
                </a:solidFill>
                <a:latin typeface="More Sugar"/>
              </a:rPr>
              <a:t>ALLE DESSE BØKENE HANDLAR OM Å GÅ SEG VILL</a:t>
            </a:r>
          </a:p>
        </p:txBody>
      </p:sp>
    </p:spTree>
    <p:extLst>
      <p:ext uri="{BB962C8B-B14F-4D97-AF65-F5344CB8AC3E}">
        <p14:creationId xmlns:p14="http://schemas.microsoft.com/office/powerpoint/2010/main" val="117021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0384" y="652515"/>
            <a:ext cx="16989154" cy="8981969"/>
            <a:chOff x="0" y="0"/>
            <a:chExt cx="4474510" cy="23656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4510" cy="2365621"/>
            </a:xfrm>
            <a:custGeom>
              <a:avLst/>
              <a:gdLst/>
              <a:ahLst/>
              <a:cxnLst/>
              <a:rect l="l" t="t" r="r" b="b"/>
              <a:pathLst>
                <a:path w="4474510" h="2365621">
                  <a:moveTo>
                    <a:pt x="0" y="0"/>
                  </a:moveTo>
                  <a:lnTo>
                    <a:pt x="4474510" y="0"/>
                  </a:lnTo>
                  <a:lnTo>
                    <a:pt x="4474510" y="2365621"/>
                  </a:lnTo>
                  <a:lnTo>
                    <a:pt x="0" y="2365621"/>
                  </a:lnTo>
                  <a:close/>
                </a:path>
              </a:pathLst>
            </a:custGeom>
            <a:solidFill>
              <a:srgbClr val="768732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3764" y="890634"/>
            <a:ext cx="16300471" cy="1305809"/>
            <a:chOff x="0" y="0"/>
            <a:chExt cx="1721685" cy="3439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685" cy="343917"/>
            </a:xfrm>
            <a:custGeom>
              <a:avLst/>
              <a:gdLst/>
              <a:ahLst/>
              <a:cxnLst/>
              <a:rect l="l" t="t" r="r" b="b"/>
              <a:pathLst>
                <a:path w="1721685" h="343917">
                  <a:moveTo>
                    <a:pt x="60400" y="0"/>
                  </a:moveTo>
                  <a:lnTo>
                    <a:pt x="1661285" y="0"/>
                  </a:lnTo>
                  <a:cubicBezTo>
                    <a:pt x="1694643" y="0"/>
                    <a:pt x="1721685" y="27042"/>
                    <a:pt x="1721685" y="60400"/>
                  </a:cubicBezTo>
                  <a:lnTo>
                    <a:pt x="1721685" y="283516"/>
                  </a:lnTo>
                  <a:cubicBezTo>
                    <a:pt x="1721685" y="316875"/>
                    <a:pt x="1694643" y="343917"/>
                    <a:pt x="1661285" y="343917"/>
                  </a:cubicBezTo>
                  <a:lnTo>
                    <a:pt x="60400" y="343917"/>
                  </a:lnTo>
                  <a:cubicBezTo>
                    <a:pt x="27042" y="343917"/>
                    <a:pt x="0" y="316875"/>
                    <a:pt x="0" y="283516"/>
                  </a:cubicBezTo>
                  <a:lnTo>
                    <a:pt x="0" y="60400"/>
                  </a:lnTo>
                  <a:cubicBezTo>
                    <a:pt x="0" y="27042"/>
                    <a:pt x="27042" y="0"/>
                    <a:pt x="60400" y="0"/>
                  </a:cubicBezTo>
                  <a:close/>
                </a:path>
              </a:pathLst>
            </a:custGeom>
            <a:solidFill>
              <a:srgbClr val="FEF3C6"/>
            </a:solidFill>
            <a:ln w="38100" cap="rnd">
              <a:solidFill>
                <a:srgbClr val="495324"/>
              </a:solidFill>
              <a:prstDash val="solid"/>
              <a:rou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600199" y="1255730"/>
            <a:ext cx="15087600" cy="74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5"/>
              </a:lnSpc>
            </a:pPr>
            <a:r>
              <a:rPr lang="en-US" sz="4800">
                <a:solidFill>
                  <a:srgbClr val="495324"/>
                </a:solidFill>
                <a:latin typeface="More Sugar"/>
              </a:rPr>
              <a:t>VI SKAL SNART LESE DENNE TEKSTEN</a:t>
            </a:r>
          </a:p>
        </p:txBody>
      </p:sp>
      <p:sp>
        <p:nvSpPr>
          <p:cNvPr id="31" name="Freeform 31"/>
          <p:cNvSpPr/>
          <p:nvPr/>
        </p:nvSpPr>
        <p:spPr>
          <a:xfrm rot="-6316925">
            <a:off x="15987375" y="8143939"/>
            <a:ext cx="1622831" cy="1927769"/>
          </a:xfrm>
          <a:custGeom>
            <a:avLst/>
            <a:gdLst/>
            <a:ahLst/>
            <a:cxnLst/>
            <a:rect l="l" t="t" r="r" b="b"/>
            <a:pathLst>
              <a:path w="1622831" h="1927769">
                <a:moveTo>
                  <a:pt x="0" y="0"/>
                </a:moveTo>
                <a:lnTo>
                  <a:pt x="1622831" y="0"/>
                </a:lnTo>
                <a:lnTo>
                  <a:pt x="1622831" y="1927768"/>
                </a:lnTo>
                <a:lnTo>
                  <a:pt x="0" y="1927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2" name="Freeform 32"/>
          <p:cNvSpPr/>
          <p:nvPr/>
        </p:nvSpPr>
        <p:spPr>
          <a:xfrm rot="-6316925" flipH="1" flipV="1">
            <a:off x="1231141" y="2457919"/>
            <a:ext cx="1516158" cy="1801052"/>
          </a:xfrm>
          <a:custGeom>
            <a:avLst/>
            <a:gdLst/>
            <a:ahLst/>
            <a:cxnLst/>
            <a:rect l="l" t="t" r="r" b="b"/>
            <a:pathLst>
              <a:path w="1516158" h="1801052">
                <a:moveTo>
                  <a:pt x="1516158" y="1801052"/>
                </a:moveTo>
                <a:lnTo>
                  <a:pt x="0" y="1801052"/>
                </a:lnTo>
                <a:lnTo>
                  <a:pt x="0" y="0"/>
                </a:lnTo>
                <a:lnTo>
                  <a:pt x="1516158" y="0"/>
                </a:lnTo>
                <a:lnTo>
                  <a:pt x="1516158" y="180105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3" name="Freeform 33"/>
          <p:cNvSpPr/>
          <p:nvPr/>
        </p:nvSpPr>
        <p:spPr>
          <a:xfrm rot="-1333878">
            <a:off x="15652112" y="5067984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4" name="Freeform 34"/>
          <p:cNvSpPr/>
          <p:nvPr/>
        </p:nvSpPr>
        <p:spPr>
          <a:xfrm rot="-1333878">
            <a:off x="1524368" y="7538265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pic>
        <p:nvPicPr>
          <p:cNvPr id="8" name="Bilde 7" descr="Eit bilete som inneheld tekst, skjermbilete&#10;&#10;Skildring generert automatisk">
            <a:extLst>
              <a:ext uri="{FF2B5EF4-FFF2-40B4-BE49-F238E27FC236}">
                <a16:creationId xmlns:a16="http://schemas.microsoft.com/office/drawing/2014/main" id="{D37F26A3-054D-1CE2-9881-ABEF4B3C8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6434" y="2486463"/>
            <a:ext cx="10738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b454b6-9e0d-47d6-a0fd-eade54d93da9">
      <Terms xmlns="http://schemas.microsoft.com/office/infopath/2007/PartnerControls"/>
    </lcf76f155ced4ddcb4097134ff3c332f>
    <TaxCatchAll xmlns="f43e69bd-7608-4935-a81f-029f86b977d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A8417D0D75443AFC19C327AD5BDCE" ma:contentTypeVersion="18" ma:contentTypeDescription="Opprett et nytt dokument." ma:contentTypeScope="" ma:versionID="c2df591c316dd39658aaf08b9140dcb7">
  <xsd:schema xmlns:xsd="http://www.w3.org/2001/XMLSchema" xmlns:xs="http://www.w3.org/2001/XMLSchema" xmlns:p="http://schemas.microsoft.com/office/2006/metadata/properties" xmlns:ns2="24b454b6-9e0d-47d6-a0fd-eade54d93da9" xmlns:ns3="f43e69bd-7608-4935-a81f-029f86b977d7" targetNamespace="http://schemas.microsoft.com/office/2006/metadata/properties" ma:root="true" ma:fieldsID="a1bb9e63628da29b9f59abe82a2779b5" ns2:_="" ns3:_="">
    <xsd:import namespace="24b454b6-9e0d-47d6-a0fd-eade54d93da9"/>
    <xsd:import namespace="f43e69bd-7608-4935-a81f-029f86b97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54b6-9e0d-47d6-a0fd-eade54d93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6b0969-f04a-4485-b47a-264c9c638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69bd-7608-4935-a81f-029f86b97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ab1839-cc0e-48a8-a059-278cea0b71b9}" ma:internalName="TaxCatchAll" ma:showField="CatchAllData" ma:web="f43e69bd-7608-4935-a81f-029f86b977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92BB7F-DA8F-447B-A930-A26554979B19}">
  <ds:schemaRefs>
    <ds:schemaRef ds:uri="24b454b6-9e0d-47d6-a0fd-eade54d93da9"/>
    <ds:schemaRef ds:uri="f43e69bd-7608-4935-a81f-029f86b977d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D4EDEE-0381-4851-BC12-914F3EDA7A01}">
  <ds:schemaRefs>
    <ds:schemaRef ds:uri="24b454b6-9e0d-47d6-a0fd-eade54d93da9"/>
    <ds:schemaRef ds:uri="f43e69bd-7608-4935-a81f-029f86b977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9CCFEE6-0501-449E-ACB8-48030F827C1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2b04c98-3e8b-47a3-97e1-376b9a0197ee}" enabled="0" method="" siteId="{a2b04c98-3e8b-47a3-97e1-376b9a0197e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Eigendefinert</PresentationFormat>
  <Slides>24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Lysbilettitlar</vt:lpstr>
      </vt:variant>
      <vt:variant>
        <vt:i4>24</vt:i4>
      </vt:variant>
    </vt:vector>
  </HeadingPairs>
  <TitlesOfParts>
    <vt:vector size="25" baseType="lpstr"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 Å GÅ SEG VILL</dc:title>
  <dc:creator>Liv Astrid Skåre Langnes</dc:creator>
  <cp:revision>53</cp:revision>
  <dcterms:created xsi:type="dcterms:W3CDTF">2006-08-16T00:00:00Z</dcterms:created>
  <dcterms:modified xsi:type="dcterms:W3CDTF">2024-07-11T12:19:36Z</dcterms:modified>
  <dc:identifier>DAFwd4HKRwg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0x01010067AA8417D0D75443AFC19C327AD5BDCE</vt:lpwstr>
  </property>
  <property fmtid="{D5CDD505-2E9C-101B-9397-08002B2CF9AE}" pid="3" name="MediaServiceImageTags">
    <vt:lpwstr/>
  </property>
</Properties>
</file>