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53"/>
  </p:notesMasterIdLst>
  <p:sldIdLst>
    <p:sldId id="256" r:id="rId5"/>
    <p:sldId id="257" r:id="rId6"/>
    <p:sldId id="258" r:id="rId7"/>
    <p:sldId id="259" r:id="rId8"/>
    <p:sldId id="260" r:id="rId9"/>
    <p:sldId id="261" r:id="rId10"/>
    <p:sldId id="262" r:id="rId11"/>
    <p:sldId id="263" r:id="rId12"/>
    <p:sldId id="304"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306" r:id="rId31"/>
    <p:sldId id="282" r:id="rId32"/>
    <p:sldId id="307" r:id="rId33"/>
    <p:sldId id="284" r:id="rId34"/>
    <p:sldId id="285" r:id="rId35"/>
    <p:sldId id="286" r:id="rId36"/>
    <p:sldId id="287" r:id="rId37"/>
    <p:sldId id="288" r:id="rId38"/>
    <p:sldId id="289" r:id="rId39"/>
    <p:sldId id="290" r:id="rId40"/>
    <p:sldId id="291" r:id="rId41"/>
    <p:sldId id="292" r:id="rId42"/>
    <p:sldId id="308" r:id="rId43"/>
    <p:sldId id="294" r:id="rId44"/>
    <p:sldId id="293" r:id="rId45"/>
    <p:sldId id="296" r:id="rId46"/>
    <p:sldId id="297" r:id="rId47"/>
    <p:sldId id="298" r:id="rId48"/>
    <p:sldId id="299" r:id="rId49"/>
    <p:sldId id="300" r:id="rId50"/>
    <p:sldId id="301" r:id="rId51"/>
    <p:sldId id="302" r:id="rId52"/>
  </p:sldIdLst>
  <p:sldSz cx="9144000" cy="5143500" type="screen16x9"/>
  <p:notesSz cx="6858000" cy="9144000"/>
  <p:embeddedFontLst>
    <p:embeddedFont>
      <p:font typeface="Cambria" panose="02040503050406030204" pitchFamily="18" charset="0"/>
      <p:regular r:id="rId54"/>
      <p:bold r:id="rId55"/>
      <p:italic r:id="rId56"/>
      <p:boldItalic r:id="rId57"/>
    </p:embeddedFont>
    <p:embeddedFont>
      <p:font typeface="EB Garamond" panose="00000500000000000000" pitchFamily="2" charset="0"/>
      <p:regular r:id="rId58"/>
      <p:bold r:id="rId59"/>
      <p:italic r:id="rId60"/>
      <p:boldItalic r:id="rId61"/>
    </p:embeddedFont>
    <p:embeddedFont>
      <p:font typeface="Garamond" panose="02020404030301010803" pitchFamily="18" charset="0"/>
      <p:regular r:id="rId62"/>
      <p:bold r:id="rId63"/>
      <p: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3" roundtripDataSignature="AMtx7mgQZlHLRMzelNMc5dZn1Rm8TeJfm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72196D-4512-D931-D37B-75078087E434}" name="Guro Kristin Gjøsdal" initials="GG" userId="S::gjoesdalg@hivolda.no::bf2210e2-a073-449e-a22c-0d548ad2cb58" providerId="AD"/>
  <p188:author id="{8A144CA0-AD0B-9EB6-A961-AE1B6F5ABF1B}" name="Isabella Rubie Pareliussen" initials="IP" userId="S::pareliusseni@hivolda.no::772e10ee-4abf-42f0-b513-41d7359641a8" providerId="AD"/>
  <p188:author id="{F9CF19A4-12BA-5BAE-AE0B-7E82CBAFDF53}" name="Jorid Oddveig Saure" initials="JS" userId="S::saurejo@hivolda.no::8a1a61ff-effd-4bb0-9008-67d4fa399d3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D5D46"/>
    <a:srgbClr val="1D2F46"/>
    <a:srgbClr val="384052"/>
    <a:srgbClr val="4F5A76"/>
    <a:srgbClr val="BBBFBE"/>
    <a:srgbClr val="1F1E19"/>
    <a:srgbClr val="1F28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33C70C-8294-4FB3-9781-FE32C2AE140B}" v="2" dt="2022-11-25T09:13:40.794"/>
    <p1510:client id="{A392D361-90E1-4009-AB75-0E04EC0B60BA}" v="73" dt="2022-11-25T09:53:19.376"/>
    <p1510:client id="{B5835188-03D8-4E3D-8CD5-4D3D58B92B58}" v="2" dt="2022-11-25T10:31:49.4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756"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2.fntdata"/><Relationship Id="rId63" Type="http://schemas.openxmlformats.org/officeDocument/2006/relationships/font" Target="fonts/font10.fntdata"/><Relationship Id="rId76"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font" Target="fonts/font5.fntdata"/><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7.fntdata"/><Relationship Id="rId73" Type="http://customschemas.google.com/relationships/presentationmetadata" Target="metadata"/><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3.fntdata"/><Relationship Id="rId64" Type="http://schemas.openxmlformats.org/officeDocument/2006/relationships/font" Target="fonts/font11.fntdata"/><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font" Target="fonts/font9.fntdata"/><Relationship Id="rId7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abella Rubie Pareliussen" userId="772e10ee-4abf-42f0-b513-41d7359641a8" providerId="ADAL" clId="{56EED710-2FF7-469F-B34F-1D6E139FC13C}"/>
    <pc:docChg chg="custSel modSld">
      <pc:chgData name="Isabella Rubie Pareliussen" userId="772e10ee-4abf-42f0-b513-41d7359641a8" providerId="ADAL" clId="{56EED710-2FF7-469F-B34F-1D6E139FC13C}" dt="2022-11-23T19:57:19.087" v="278" actId="20577"/>
      <pc:docMkLst>
        <pc:docMk/>
      </pc:docMkLst>
      <pc:sldChg chg="modSp mod delCm modCm">
        <pc:chgData name="Isabella Rubie Pareliussen" userId="772e10ee-4abf-42f0-b513-41d7359641a8" providerId="ADAL" clId="{56EED710-2FF7-469F-B34F-1D6E139FC13C}" dt="2022-11-18T10:20:07.734" v="233" actId="6549"/>
        <pc:sldMkLst>
          <pc:docMk/>
          <pc:sldMk cId="0" sldId="261"/>
        </pc:sldMkLst>
        <pc:spChg chg="mod">
          <ac:chgData name="Isabella Rubie Pareliussen" userId="772e10ee-4abf-42f0-b513-41d7359641a8" providerId="ADAL" clId="{56EED710-2FF7-469F-B34F-1D6E139FC13C}" dt="2022-11-18T10:20:07.734" v="233" actId="6549"/>
          <ac:spMkLst>
            <pc:docMk/>
            <pc:sldMk cId="0" sldId="261"/>
            <ac:spMk id="3" creationId="{3471164D-3AE3-485C-90EA-578F77078A18}"/>
          </ac:spMkLst>
        </pc:spChg>
      </pc:sldChg>
      <pc:sldChg chg="delCm">
        <pc:chgData name="Isabella Rubie Pareliussen" userId="772e10ee-4abf-42f0-b513-41d7359641a8" providerId="ADAL" clId="{56EED710-2FF7-469F-B34F-1D6E139FC13C}" dt="2022-11-14T11:26:36.065" v="140"/>
        <pc:sldMkLst>
          <pc:docMk/>
          <pc:sldMk cId="0" sldId="265"/>
        </pc:sldMkLst>
      </pc:sldChg>
      <pc:sldChg chg="modSp mod">
        <pc:chgData name="Isabella Rubie Pareliussen" userId="772e10ee-4abf-42f0-b513-41d7359641a8" providerId="ADAL" clId="{56EED710-2FF7-469F-B34F-1D6E139FC13C}" dt="2022-11-14T11:21:07.783" v="94" actId="1076"/>
        <pc:sldMkLst>
          <pc:docMk/>
          <pc:sldMk cId="0" sldId="267"/>
        </pc:sldMkLst>
        <pc:spChg chg="mod">
          <ac:chgData name="Isabella Rubie Pareliussen" userId="772e10ee-4abf-42f0-b513-41d7359641a8" providerId="ADAL" clId="{56EED710-2FF7-469F-B34F-1D6E139FC13C}" dt="2022-11-14T11:21:07.783" v="94" actId="1076"/>
          <ac:spMkLst>
            <pc:docMk/>
            <pc:sldMk cId="0" sldId="267"/>
            <ac:spMk id="130" creationId="{00000000-0000-0000-0000-000000000000}"/>
          </ac:spMkLst>
        </pc:spChg>
      </pc:sldChg>
      <pc:sldChg chg="delCm">
        <pc:chgData name="Isabella Rubie Pareliussen" userId="772e10ee-4abf-42f0-b513-41d7359641a8" providerId="ADAL" clId="{56EED710-2FF7-469F-B34F-1D6E139FC13C}" dt="2022-11-14T11:26:41.488" v="141"/>
        <pc:sldMkLst>
          <pc:docMk/>
          <pc:sldMk cId="0" sldId="269"/>
        </pc:sldMkLst>
      </pc:sldChg>
      <pc:sldChg chg="modSp mod delCm">
        <pc:chgData name="Isabella Rubie Pareliussen" userId="772e10ee-4abf-42f0-b513-41d7359641a8" providerId="ADAL" clId="{56EED710-2FF7-469F-B34F-1D6E139FC13C}" dt="2022-11-14T11:27:21.010" v="142"/>
        <pc:sldMkLst>
          <pc:docMk/>
          <pc:sldMk cId="0" sldId="275"/>
        </pc:sldMkLst>
        <pc:spChg chg="mod">
          <ac:chgData name="Isabella Rubie Pareliussen" userId="772e10ee-4abf-42f0-b513-41d7359641a8" providerId="ADAL" clId="{56EED710-2FF7-469F-B34F-1D6E139FC13C}" dt="2022-11-14T11:22:07.074" v="131" actId="6549"/>
          <ac:spMkLst>
            <pc:docMk/>
            <pc:sldMk cId="0" sldId="275"/>
            <ac:spMk id="185" creationId="{00000000-0000-0000-0000-000000000000}"/>
          </ac:spMkLst>
        </pc:spChg>
      </pc:sldChg>
      <pc:sldChg chg="addSp delSp modSp mod delAnim modAnim delCm">
        <pc:chgData name="Isabella Rubie Pareliussen" userId="772e10ee-4abf-42f0-b513-41d7359641a8" providerId="ADAL" clId="{56EED710-2FF7-469F-B34F-1D6E139FC13C}" dt="2022-11-23T17:40:56.310" v="260" actId="1076"/>
        <pc:sldMkLst>
          <pc:docMk/>
          <pc:sldMk cId="0" sldId="277"/>
        </pc:sldMkLst>
        <pc:picChg chg="add del mod">
          <ac:chgData name="Isabella Rubie Pareliussen" userId="772e10ee-4abf-42f0-b513-41d7359641a8" providerId="ADAL" clId="{56EED710-2FF7-469F-B34F-1D6E139FC13C}" dt="2022-11-18T14:12:04.712" v="248" actId="478"/>
          <ac:picMkLst>
            <pc:docMk/>
            <pc:sldMk cId="0" sldId="277"/>
            <ac:picMk id="2" creationId="{B1245CB5-8B85-47CC-94C5-EAAE4EE7AFEC}"/>
          </ac:picMkLst>
        </pc:picChg>
        <pc:picChg chg="add mod">
          <ac:chgData name="Isabella Rubie Pareliussen" userId="772e10ee-4abf-42f0-b513-41d7359641a8" providerId="ADAL" clId="{56EED710-2FF7-469F-B34F-1D6E139FC13C}" dt="2022-11-23T17:40:56.310" v="260" actId="1076"/>
          <ac:picMkLst>
            <pc:docMk/>
            <pc:sldMk cId="0" sldId="277"/>
            <ac:picMk id="2" creationId="{D38C4E73-8343-41FF-9344-D5312D569BD5}"/>
          </ac:picMkLst>
        </pc:picChg>
        <pc:picChg chg="add del mod">
          <ac:chgData name="Isabella Rubie Pareliussen" userId="772e10ee-4abf-42f0-b513-41d7359641a8" providerId="ADAL" clId="{56EED710-2FF7-469F-B34F-1D6E139FC13C}" dt="2022-11-23T17:40:31.333" v="254" actId="478"/>
          <ac:picMkLst>
            <pc:docMk/>
            <pc:sldMk cId="0" sldId="277"/>
            <ac:picMk id="3" creationId="{F8EE56E2-8031-40F0-9FA1-A2E4D0003930}"/>
          </ac:picMkLst>
        </pc:picChg>
        <pc:picChg chg="del">
          <ac:chgData name="Isabella Rubie Pareliussen" userId="772e10ee-4abf-42f0-b513-41d7359641a8" providerId="ADAL" clId="{56EED710-2FF7-469F-B34F-1D6E139FC13C}" dt="2022-11-09T13:53:06.867" v="0" actId="478"/>
          <ac:picMkLst>
            <pc:docMk/>
            <pc:sldMk cId="0" sldId="277"/>
            <ac:picMk id="6" creationId="{415D6014-E33C-4063-BC48-3685F94DC260}"/>
          </ac:picMkLst>
        </pc:picChg>
      </pc:sldChg>
      <pc:sldChg chg="delCm">
        <pc:chgData name="Isabella Rubie Pareliussen" userId="772e10ee-4abf-42f0-b513-41d7359641a8" providerId="ADAL" clId="{56EED710-2FF7-469F-B34F-1D6E139FC13C}" dt="2022-11-14T11:27:33.615" v="144"/>
        <pc:sldMkLst>
          <pc:docMk/>
          <pc:sldMk cId="0" sldId="287"/>
        </pc:sldMkLst>
      </pc:sldChg>
      <pc:sldChg chg="addSp delSp modSp mod delAnim modAnim">
        <pc:chgData name="Isabella Rubie Pareliussen" userId="772e10ee-4abf-42f0-b513-41d7359641a8" providerId="ADAL" clId="{56EED710-2FF7-469F-B34F-1D6E139FC13C}" dt="2022-11-23T19:50:09.816" v="272" actId="14100"/>
        <pc:sldMkLst>
          <pc:docMk/>
          <pc:sldMk cId="0" sldId="291"/>
        </pc:sldMkLst>
        <pc:picChg chg="add mod">
          <ac:chgData name="Isabella Rubie Pareliussen" userId="772e10ee-4abf-42f0-b513-41d7359641a8" providerId="ADAL" clId="{56EED710-2FF7-469F-B34F-1D6E139FC13C}" dt="2022-11-23T19:50:09.816" v="272" actId="14100"/>
          <ac:picMkLst>
            <pc:docMk/>
            <pc:sldMk cId="0" sldId="291"/>
            <ac:picMk id="2" creationId="{8CC720DF-4505-4133-A5DD-2B4C5FB9FC5E}"/>
          </ac:picMkLst>
        </pc:picChg>
        <pc:picChg chg="del mod">
          <ac:chgData name="Isabella Rubie Pareliussen" userId="772e10ee-4abf-42f0-b513-41d7359641a8" providerId="ADAL" clId="{56EED710-2FF7-469F-B34F-1D6E139FC13C}" dt="2022-11-23T19:49:23.362" v="267" actId="478"/>
          <ac:picMkLst>
            <pc:docMk/>
            <pc:sldMk cId="0" sldId="291"/>
            <ac:picMk id="8" creationId="{2B71E41E-DBCB-401E-9971-D1531AB5EE03}"/>
          </ac:picMkLst>
        </pc:picChg>
      </pc:sldChg>
      <pc:sldChg chg="modSp mod modCm">
        <pc:chgData name="Isabella Rubie Pareliussen" userId="772e10ee-4abf-42f0-b513-41d7359641a8" providerId="ADAL" clId="{56EED710-2FF7-469F-B34F-1D6E139FC13C}" dt="2022-11-23T19:57:19.087" v="278" actId="20577"/>
        <pc:sldMkLst>
          <pc:docMk/>
          <pc:sldMk cId="0" sldId="293"/>
        </pc:sldMkLst>
        <pc:spChg chg="mod">
          <ac:chgData name="Isabella Rubie Pareliussen" userId="772e10ee-4abf-42f0-b513-41d7359641a8" providerId="ADAL" clId="{56EED710-2FF7-469F-B34F-1D6E139FC13C}" dt="2022-11-23T19:57:19.087" v="278" actId="20577"/>
          <ac:spMkLst>
            <pc:docMk/>
            <pc:sldMk cId="0" sldId="293"/>
            <ac:spMk id="4" creationId="{549C2456-954B-4B41-A5B2-101D3025B2A8}"/>
          </ac:spMkLst>
        </pc:spChg>
      </pc:sldChg>
      <pc:sldChg chg="delCm">
        <pc:chgData name="Isabella Rubie Pareliussen" userId="772e10ee-4abf-42f0-b513-41d7359641a8" providerId="ADAL" clId="{56EED710-2FF7-469F-B34F-1D6E139FC13C}" dt="2022-11-14T11:26:00.168" v="137"/>
        <pc:sldMkLst>
          <pc:docMk/>
          <pc:sldMk cId="0" sldId="302"/>
        </pc:sldMkLst>
      </pc:sldChg>
      <pc:sldChg chg="addSp delSp modSp mod delAnim modAnim delCm">
        <pc:chgData name="Isabella Rubie Pareliussen" userId="772e10ee-4abf-42f0-b513-41d7359641a8" providerId="ADAL" clId="{56EED710-2FF7-469F-B34F-1D6E139FC13C}" dt="2022-11-23T17:57:09.456" v="266" actId="1076"/>
        <pc:sldMkLst>
          <pc:docMk/>
          <pc:sldMk cId="2874467897" sldId="304"/>
        </pc:sldMkLst>
        <pc:picChg chg="del">
          <ac:chgData name="Isabella Rubie Pareliussen" userId="772e10ee-4abf-42f0-b513-41d7359641a8" providerId="ADAL" clId="{56EED710-2FF7-469F-B34F-1D6E139FC13C}" dt="2022-11-18T12:54:45.545" v="234" actId="478"/>
          <ac:picMkLst>
            <pc:docMk/>
            <pc:sldMk cId="2874467897" sldId="304"/>
            <ac:picMk id="2" creationId="{2ED1D6ED-B71A-477D-B4D0-62A3B17820BD}"/>
          </ac:picMkLst>
        </pc:picChg>
        <pc:picChg chg="add mod">
          <ac:chgData name="Isabella Rubie Pareliussen" userId="772e10ee-4abf-42f0-b513-41d7359641a8" providerId="ADAL" clId="{56EED710-2FF7-469F-B34F-1D6E139FC13C}" dt="2022-11-23T17:57:06.153" v="265" actId="1076"/>
          <ac:picMkLst>
            <pc:docMk/>
            <pc:sldMk cId="2874467897" sldId="304"/>
            <ac:picMk id="2" creationId="{6FE58989-FCE9-48DF-A841-56E0B12E8BFB}"/>
          </ac:picMkLst>
        </pc:picChg>
        <pc:picChg chg="add del mod">
          <ac:chgData name="Isabella Rubie Pareliussen" userId="772e10ee-4abf-42f0-b513-41d7359641a8" providerId="ADAL" clId="{56EED710-2FF7-469F-B34F-1D6E139FC13C}" dt="2022-11-23T17:56:40.853" v="261" actId="21"/>
          <ac:picMkLst>
            <pc:docMk/>
            <pc:sldMk cId="2874467897" sldId="304"/>
            <ac:picMk id="3" creationId="{1BD29BF6-BD9B-4133-A633-BF40621ED2A6}"/>
          </ac:picMkLst>
        </pc:picChg>
        <pc:picChg chg="mod">
          <ac:chgData name="Isabella Rubie Pareliussen" userId="772e10ee-4abf-42f0-b513-41d7359641a8" providerId="ADAL" clId="{56EED710-2FF7-469F-B34F-1D6E139FC13C}" dt="2022-11-23T17:57:09.456" v="266" actId="1076"/>
          <ac:picMkLst>
            <pc:docMk/>
            <pc:sldMk cId="2874467897" sldId="304"/>
            <ac:picMk id="101" creationId="{00000000-0000-0000-0000-000000000000}"/>
          </ac:picMkLst>
        </pc:picChg>
      </pc:sldChg>
    </pc:docChg>
  </pc:docChgLst>
  <pc:docChgLst>
    <pc:chgData name="Arild Torvund Olsen" userId="3423d729-1e8d-4c10-9ef2-90385d563038" providerId="ADAL" clId="{B5835188-03D8-4E3D-8CD5-4D3D58B92B58}"/>
    <pc:docChg chg="undo custSel modSld">
      <pc:chgData name="Arild Torvund Olsen" userId="3423d729-1e8d-4c10-9ef2-90385d563038" providerId="ADAL" clId="{B5835188-03D8-4E3D-8CD5-4D3D58B92B58}" dt="2022-11-25T10:34:05.162" v="40" actId="18131"/>
      <pc:docMkLst>
        <pc:docMk/>
      </pc:docMkLst>
      <pc:sldChg chg="addSp delSp modSp mod">
        <pc:chgData name="Arild Torvund Olsen" userId="3423d729-1e8d-4c10-9ef2-90385d563038" providerId="ADAL" clId="{B5835188-03D8-4E3D-8CD5-4D3D58B92B58}" dt="2022-11-25T10:31:49.453" v="28" actId="14826"/>
        <pc:sldMkLst>
          <pc:docMk/>
          <pc:sldMk cId="0" sldId="273"/>
        </pc:sldMkLst>
        <pc:spChg chg="mod">
          <ac:chgData name="Arild Torvund Olsen" userId="3423d729-1e8d-4c10-9ef2-90385d563038" providerId="ADAL" clId="{B5835188-03D8-4E3D-8CD5-4D3D58B92B58}" dt="2022-11-25T10:05:28.879" v="22" actId="1076"/>
          <ac:spMkLst>
            <pc:docMk/>
            <pc:sldMk cId="0" sldId="273"/>
            <ac:spMk id="3" creationId="{9499B30A-C558-4094-BECF-753D06A74728}"/>
          </ac:spMkLst>
        </pc:spChg>
        <pc:spChg chg="add del mod">
          <ac:chgData name="Arild Torvund Olsen" userId="3423d729-1e8d-4c10-9ef2-90385d563038" providerId="ADAL" clId="{B5835188-03D8-4E3D-8CD5-4D3D58B92B58}" dt="2022-11-25T10:05:03.937" v="19" actId="478"/>
          <ac:spMkLst>
            <pc:docMk/>
            <pc:sldMk cId="0" sldId="273"/>
            <ac:spMk id="7" creationId="{7553B555-C640-44C4-B029-829957B12DA7}"/>
          </ac:spMkLst>
        </pc:spChg>
        <pc:spChg chg="del">
          <ac:chgData name="Arild Torvund Olsen" userId="3423d729-1e8d-4c10-9ef2-90385d563038" providerId="ADAL" clId="{B5835188-03D8-4E3D-8CD5-4D3D58B92B58}" dt="2022-11-25T10:03:01.035" v="1" actId="478"/>
          <ac:spMkLst>
            <pc:docMk/>
            <pc:sldMk cId="0" sldId="273"/>
            <ac:spMk id="170" creationId="{00000000-0000-0000-0000-000000000000}"/>
          </ac:spMkLst>
        </pc:spChg>
        <pc:spChg chg="del">
          <ac:chgData name="Arild Torvund Olsen" userId="3423d729-1e8d-4c10-9ef2-90385d563038" providerId="ADAL" clId="{B5835188-03D8-4E3D-8CD5-4D3D58B92B58}" dt="2022-11-25T10:04:53.142" v="16" actId="478"/>
          <ac:spMkLst>
            <pc:docMk/>
            <pc:sldMk cId="0" sldId="273"/>
            <ac:spMk id="171" creationId="{00000000-0000-0000-0000-000000000000}"/>
          </ac:spMkLst>
        </pc:spChg>
        <pc:picChg chg="del">
          <ac:chgData name="Arild Torvund Olsen" userId="3423d729-1e8d-4c10-9ef2-90385d563038" providerId="ADAL" clId="{B5835188-03D8-4E3D-8CD5-4D3D58B92B58}" dt="2022-11-25T10:02:58.548" v="0" actId="478"/>
          <ac:picMkLst>
            <pc:docMk/>
            <pc:sldMk cId="0" sldId="273"/>
            <ac:picMk id="2" creationId="{AFBCA29E-13E0-4BC2-9E77-924338AFE405}"/>
          </ac:picMkLst>
        </pc:picChg>
        <pc:picChg chg="add del mod ord modCrop">
          <ac:chgData name="Arild Torvund Olsen" userId="3423d729-1e8d-4c10-9ef2-90385d563038" providerId="ADAL" clId="{B5835188-03D8-4E3D-8CD5-4D3D58B92B58}" dt="2022-11-25T10:31:49.453" v="28" actId="14826"/>
          <ac:picMkLst>
            <pc:docMk/>
            <pc:sldMk cId="0" sldId="273"/>
            <ac:picMk id="5" creationId="{A55C97C9-5AD3-4E46-860A-6E488B8B9F2A}"/>
          </ac:picMkLst>
        </pc:picChg>
      </pc:sldChg>
      <pc:sldChg chg="modSp mod">
        <pc:chgData name="Arild Torvund Olsen" userId="3423d729-1e8d-4c10-9ef2-90385d563038" providerId="ADAL" clId="{B5835188-03D8-4E3D-8CD5-4D3D58B92B58}" dt="2022-11-25T10:34:05.162" v="40" actId="18131"/>
        <pc:sldMkLst>
          <pc:docMk/>
          <pc:sldMk cId="0" sldId="275"/>
        </pc:sldMkLst>
        <pc:picChg chg="mod modCrop">
          <ac:chgData name="Arild Torvund Olsen" userId="3423d729-1e8d-4c10-9ef2-90385d563038" providerId="ADAL" clId="{B5835188-03D8-4E3D-8CD5-4D3D58B92B58}" dt="2022-11-25T10:33:38.050" v="37" actId="18131"/>
          <ac:picMkLst>
            <pc:docMk/>
            <pc:sldMk cId="0" sldId="275"/>
            <ac:picMk id="183" creationId="{00000000-0000-0000-0000-000000000000}"/>
          </ac:picMkLst>
        </pc:picChg>
        <pc:picChg chg="mod modCrop">
          <ac:chgData name="Arild Torvund Olsen" userId="3423d729-1e8d-4c10-9ef2-90385d563038" providerId="ADAL" clId="{B5835188-03D8-4E3D-8CD5-4D3D58B92B58}" dt="2022-11-25T10:34:05.162" v="40" actId="18131"/>
          <ac:picMkLst>
            <pc:docMk/>
            <pc:sldMk cId="0" sldId="275"/>
            <ac:picMk id="184" creationId="{00000000-0000-0000-0000-000000000000}"/>
          </ac:picMkLst>
        </pc:picChg>
      </pc:sldChg>
      <pc:sldChg chg="delSp modSp mod">
        <pc:chgData name="Arild Torvund Olsen" userId="3423d729-1e8d-4c10-9ef2-90385d563038" providerId="ADAL" clId="{B5835188-03D8-4E3D-8CD5-4D3D58B92B58}" dt="2022-11-25T10:07:02.920" v="27" actId="1076"/>
        <pc:sldMkLst>
          <pc:docMk/>
          <pc:sldMk cId="0" sldId="293"/>
        </pc:sldMkLst>
        <pc:picChg chg="del">
          <ac:chgData name="Arild Torvund Olsen" userId="3423d729-1e8d-4c10-9ef2-90385d563038" providerId="ADAL" clId="{B5835188-03D8-4E3D-8CD5-4D3D58B92B58}" dt="2022-11-25T10:06:52.599" v="24" actId="478"/>
          <ac:picMkLst>
            <pc:docMk/>
            <pc:sldMk cId="0" sldId="293"/>
            <ac:picMk id="3" creationId="{257D1039-BF32-429F-94AE-88B24DEEFB3E}"/>
          </ac:picMkLst>
        </pc:picChg>
        <pc:picChg chg="mod">
          <ac:chgData name="Arild Torvund Olsen" userId="3423d729-1e8d-4c10-9ef2-90385d563038" providerId="ADAL" clId="{B5835188-03D8-4E3D-8CD5-4D3D58B92B58}" dt="2022-11-25T10:07:02.920" v="27" actId="1076"/>
          <ac:picMkLst>
            <pc:docMk/>
            <pc:sldMk cId="0" sldId="293"/>
            <ac:picMk id="6" creationId="{521DD906-D1A9-4E03-92FD-11A7EB7C614E}"/>
          </ac:picMkLst>
        </pc:picChg>
      </pc:sldChg>
    </pc:docChg>
  </pc:docChgLst>
  <pc:docChgLst>
    <pc:chgData name="Reidun Kydland" userId="S::kydlandr@hivolda.no::0121e65c-5f9c-4cb6-923b-6b468fcfd995" providerId="AD" clId="Web-{AD3BCC67-54B8-1CA0-CA83-C210E57F39E4}"/>
    <pc:docChg chg="modSld">
      <pc:chgData name="Reidun Kydland" userId="S::kydlandr@hivolda.no::0121e65c-5f9c-4cb6-923b-6b468fcfd995" providerId="AD" clId="Web-{AD3BCC67-54B8-1CA0-CA83-C210E57F39E4}" dt="2022-10-24T10:54:40.485" v="8" actId="20577"/>
      <pc:docMkLst>
        <pc:docMk/>
      </pc:docMkLst>
      <pc:sldChg chg="modSp">
        <pc:chgData name="Reidun Kydland" userId="S::kydlandr@hivolda.no::0121e65c-5f9c-4cb6-923b-6b468fcfd995" providerId="AD" clId="Web-{AD3BCC67-54B8-1CA0-CA83-C210E57F39E4}" dt="2022-10-24T10:53:30.953" v="2" actId="20577"/>
        <pc:sldMkLst>
          <pc:docMk/>
          <pc:sldMk cId="0" sldId="269"/>
        </pc:sldMkLst>
        <pc:spChg chg="mod">
          <ac:chgData name="Reidun Kydland" userId="S::kydlandr@hivolda.no::0121e65c-5f9c-4cb6-923b-6b468fcfd995" providerId="AD" clId="Web-{AD3BCC67-54B8-1CA0-CA83-C210E57F39E4}" dt="2022-10-24T10:53:30.953" v="2" actId="20577"/>
          <ac:spMkLst>
            <pc:docMk/>
            <pc:sldMk cId="0" sldId="269"/>
            <ac:spMk id="144" creationId="{00000000-0000-0000-0000-000000000000}"/>
          </ac:spMkLst>
        </pc:spChg>
      </pc:sldChg>
      <pc:sldChg chg="modSp">
        <pc:chgData name="Reidun Kydland" userId="S::kydlandr@hivolda.no::0121e65c-5f9c-4cb6-923b-6b468fcfd995" providerId="AD" clId="Web-{AD3BCC67-54B8-1CA0-CA83-C210E57F39E4}" dt="2022-10-24T10:53:56.422" v="5" actId="20577"/>
        <pc:sldMkLst>
          <pc:docMk/>
          <pc:sldMk cId="0" sldId="273"/>
        </pc:sldMkLst>
        <pc:spChg chg="mod">
          <ac:chgData name="Reidun Kydland" userId="S::kydlandr@hivolda.no::0121e65c-5f9c-4cb6-923b-6b468fcfd995" providerId="AD" clId="Web-{AD3BCC67-54B8-1CA0-CA83-C210E57F39E4}" dt="2022-10-24T10:53:56.422" v="5" actId="20577"/>
          <ac:spMkLst>
            <pc:docMk/>
            <pc:sldMk cId="0" sldId="273"/>
            <ac:spMk id="3" creationId="{9499B30A-C558-4094-BECF-753D06A74728}"/>
          </ac:spMkLst>
        </pc:spChg>
      </pc:sldChg>
      <pc:sldChg chg="modSp">
        <pc:chgData name="Reidun Kydland" userId="S::kydlandr@hivolda.no::0121e65c-5f9c-4cb6-923b-6b468fcfd995" providerId="AD" clId="Web-{AD3BCC67-54B8-1CA0-CA83-C210E57F39E4}" dt="2022-10-24T10:54:40.485" v="8" actId="20577"/>
        <pc:sldMkLst>
          <pc:docMk/>
          <pc:sldMk cId="0" sldId="275"/>
        </pc:sldMkLst>
        <pc:spChg chg="mod">
          <ac:chgData name="Reidun Kydland" userId="S::kydlandr@hivolda.no::0121e65c-5f9c-4cb6-923b-6b468fcfd995" providerId="AD" clId="Web-{AD3BCC67-54B8-1CA0-CA83-C210E57F39E4}" dt="2022-10-24T10:54:40.485" v="8" actId="20577"/>
          <ac:spMkLst>
            <pc:docMk/>
            <pc:sldMk cId="0" sldId="275"/>
            <ac:spMk id="185" creationId="{00000000-0000-0000-0000-000000000000}"/>
          </ac:spMkLst>
        </pc:spChg>
      </pc:sldChg>
    </pc:docChg>
  </pc:docChgLst>
  <pc:docChgLst>
    <pc:chgData name="Jorid Oddveig Saure" userId="S::saurejo@hivolda.no::8a1a61ff-effd-4bb0-9008-67d4fa399d31" providerId="AD" clId="Web-{20CB84FC-EB87-1896-7BE2-FA868F5EB85B}"/>
    <pc:docChg chg="mod modSld">
      <pc:chgData name="Jorid Oddveig Saure" userId="S::saurejo@hivolda.no::8a1a61ff-effd-4bb0-9008-67d4fa399d31" providerId="AD" clId="Web-{20CB84FC-EB87-1896-7BE2-FA868F5EB85B}" dt="2022-11-18T09:59:44.018" v="11" actId="20577"/>
      <pc:docMkLst>
        <pc:docMk/>
      </pc:docMkLst>
      <pc:sldChg chg="modSp">
        <pc:chgData name="Jorid Oddveig Saure" userId="S::saurejo@hivolda.no::8a1a61ff-effd-4bb0-9008-67d4fa399d31" providerId="AD" clId="Web-{20CB84FC-EB87-1896-7BE2-FA868F5EB85B}" dt="2022-11-18T09:39:22.249" v="1" actId="20577"/>
        <pc:sldMkLst>
          <pc:docMk/>
          <pc:sldMk cId="0" sldId="259"/>
        </pc:sldMkLst>
        <pc:spChg chg="mod">
          <ac:chgData name="Jorid Oddveig Saure" userId="S::saurejo@hivolda.no::8a1a61ff-effd-4bb0-9008-67d4fa399d31" providerId="AD" clId="Web-{20CB84FC-EB87-1896-7BE2-FA868F5EB85B}" dt="2022-11-18T09:39:22.249" v="1" actId="20577"/>
          <ac:spMkLst>
            <pc:docMk/>
            <pc:sldMk cId="0" sldId="259"/>
            <ac:spMk id="76" creationId="{00000000-0000-0000-0000-000000000000}"/>
          </ac:spMkLst>
        </pc:spChg>
      </pc:sldChg>
      <pc:sldChg chg="addCm">
        <pc:chgData name="Jorid Oddveig Saure" userId="S::saurejo@hivolda.no::8a1a61ff-effd-4bb0-9008-67d4fa399d31" providerId="AD" clId="Web-{20CB84FC-EB87-1896-7BE2-FA868F5EB85B}" dt="2022-11-18T09:41:34.142" v="3"/>
        <pc:sldMkLst>
          <pc:docMk/>
          <pc:sldMk cId="0" sldId="261"/>
        </pc:sldMkLst>
      </pc:sldChg>
      <pc:sldChg chg="modSp">
        <pc:chgData name="Jorid Oddveig Saure" userId="S::saurejo@hivolda.no::8a1a61ff-effd-4bb0-9008-67d4fa399d31" providerId="AD" clId="Web-{20CB84FC-EB87-1896-7BE2-FA868F5EB85B}" dt="2022-11-18T09:50:32.588" v="5" actId="20577"/>
        <pc:sldMkLst>
          <pc:docMk/>
          <pc:sldMk cId="0" sldId="289"/>
        </pc:sldMkLst>
        <pc:spChg chg="mod">
          <ac:chgData name="Jorid Oddveig Saure" userId="S::saurejo@hivolda.no::8a1a61ff-effd-4bb0-9008-67d4fa399d31" providerId="AD" clId="Web-{20CB84FC-EB87-1896-7BE2-FA868F5EB85B}" dt="2022-11-18T09:50:32.588" v="5" actId="20577"/>
          <ac:spMkLst>
            <pc:docMk/>
            <pc:sldMk cId="0" sldId="289"/>
            <ac:spMk id="286" creationId="{00000000-0000-0000-0000-000000000000}"/>
          </ac:spMkLst>
        </pc:spChg>
      </pc:sldChg>
      <pc:sldChg chg="addCm">
        <pc:chgData name="Jorid Oddveig Saure" userId="S::saurejo@hivolda.no::8a1a61ff-effd-4bb0-9008-67d4fa399d31" providerId="AD" clId="Web-{20CB84FC-EB87-1896-7BE2-FA868F5EB85B}" dt="2022-11-18T09:58:19.907" v="6"/>
        <pc:sldMkLst>
          <pc:docMk/>
          <pc:sldMk cId="0" sldId="293"/>
        </pc:sldMkLst>
      </pc:sldChg>
      <pc:sldChg chg="modSp">
        <pc:chgData name="Jorid Oddveig Saure" userId="S::saurejo@hivolda.no::8a1a61ff-effd-4bb0-9008-67d4fa399d31" providerId="AD" clId="Web-{20CB84FC-EB87-1896-7BE2-FA868F5EB85B}" dt="2022-11-18T09:59:44.018" v="11" actId="20577"/>
        <pc:sldMkLst>
          <pc:docMk/>
          <pc:sldMk cId="0" sldId="301"/>
        </pc:sldMkLst>
        <pc:spChg chg="mod">
          <ac:chgData name="Jorid Oddveig Saure" userId="S::saurejo@hivolda.no::8a1a61ff-effd-4bb0-9008-67d4fa399d31" providerId="AD" clId="Web-{20CB84FC-EB87-1896-7BE2-FA868F5EB85B}" dt="2022-11-18T09:59:44.018" v="11" actId="20577"/>
          <ac:spMkLst>
            <pc:docMk/>
            <pc:sldMk cId="0" sldId="301"/>
            <ac:spMk id="2" creationId="{146F6DB4-966C-4D26-88E2-B0A7508DC552}"/>
          </ac:spMkLst>
        </pc:spChg>
      </pc:sldChg>
      <pc:sldChg chg="addCm">
        <pc:chgData name="Jorid Oddveig Saure" userId="S::saurejo@hivolda.no::8a1a61ff-effd-4bb0-9008-67d4fa399d31" providerId="AD" clId="Web-{20CB84FC-EB87-1896-7BE2-FA868F5EB85B}" dt="2022-11-18T09:47:04.959" v="4"/>
        <pc:sldMkLst>
          <pc:docMk/>
          <pc:sldMk cId="2874467897" sldId="304"/>
        </pc:sldMkLst>
      </pc:sldChg>
    </pc:docChg>
  </pc:docChgLst>
  <pc:docChgLst>
    <pc:chgData name="Arild Torvund Olsen" userId="S::ato@hivolda.no::3423d729-1e8d-4c10-9ef2-90385d563038" providerId="AD" clId="Web-{335DF5FA-DC12-47E0-BC89-1AF696013C25}"/>
    <pc:docChg chg="">
      <pc:chgData name="Arild Torvund Olsen" userId="S::ato@hivolda.no::3423d729-1e8d-4c10-9ef2-90385d563038" providerId="AD" clId="Web-{335DF5FA-DC12-47E0-BC89-1AF696013C25}" dt="2022-11-23T14:00:32.405" v="0"/>
      <pc:docMkLst>
        <pc:docMk/>
      </pc:docMkLst>
      <pc:sldChg chg="delCm">
        <pc:chgData name="Arild Torvund Olsen" userId="S::ato@hivolda.no::3423d729-1e8d-4c10-9ef2-90385d563038" providerId="AD" clId="Web-{335DF5FA-DC12-47E0-BC89-1AF696013C25}" dt="2022-11-23T14:00:32.405" v="0"/>
        <pc:sldMkLst>
          <pc:docMk/>
          <pc:sldMk cId="0" sldId="293"/>
        </pc:sldMkLst>
      </pc:sldChg>
    </pc:docChg>
  </pc:docChgLst>
  <pc:docChgLst>
    <pc:chgData name="Isabella Rubie Pareliussen" userId="772e10ee-4abf-42f0-b513-41d7359641a8" providerId="ADAL" clId="{17183796-B2CC-495C-A6FD-68846EC96C12}"/>
    <pc:docChg chg="undo custSel delSld modSld">
      <pc:chgData name="Isabella Rubie Pareliussen" userId="772e10ee-4abf-42f0-b513-41d7359641a8" providerId="ADAL" clId="{17183796-B2CC-495C-A6FD-68846EC96C12}" dt="2022-11-02T08:30:17.117" v="764" actId="20577"/>
      <pc:docMkLst>
        <pc:docMk/>
      </pc:docMkLst>
      <pc:sldChg chg="modSp mod">
        <pc:chgData name="Isabella Rubie Pareliussen" userId="772e10ee-4abf-42f0-b513-41d7359641a8" providerId="ADAL" clId="{17183796-B2CC-495C-A6FD-68846EC96C12}" dt="2022-11-02T08:30:17.117" v="764" actId="20577"/>
        <pc:sldMkLst>
          <pc:docMk/>
          <pc:sldMk cId="0" sldId="256"/>
        </pc:sldMkLst>
        <pc:spChg chg="mod">
          <ac:chgData name="Isabella Rubie Pareliussen" userId="772e10ee-4abf-42f0-b513-41d7359641a8" providerId="ADAL" clId="{17183796-B2CC-495C-A6FD-68846EC96C12}" dt="2022-11-02T08:30:17.117" v="764" actId="20577"/>
          <ac:spMkLst>
            <pc:docMk/>
            <pc:sldMk cId="0" sldId="256"/>
            <ac:spMk id="55" creationId="{00000000-0000-0000-0000-000000000000}"/>
          </ac:spMkLst>
        </pc:spChg>
      </pc:sldChg>
      <pc:sldChg chg="modSp mod">
        <pc:chgData name="Isabella Rubie Pareliussen" userId="772e10ee-4abf-42f0-b513-41d7359641a8" providerId="ADAL" clId="{17183796-B2CC-495C-A6FD-68846EC96C12}" dt="2022-11-01T08:05:49.728" v="699" actId="6549"/>
        <pc:sldMkLst>
          <pc:docMk/>
          <pc:sldMk cId="0" sldId="259"/>
        </pc:sldMkLst>
        <pc:spChg chg="mod">
          <ac:chgData name="Isabella Rubie Pareliussen" userId="772e10ee-4abf-42f0-b513-41d7359641a8" providerId="ADAL" clId="{17183796-B2CC-495C-A6FD-68846EC96C12}" dt="2022-10-31T12:11:27.051" v="643" actId="14100"/>
          <ac:spMkLst>
            <pc:docMk/>
            <pc:sldMk cId="0" sldId="259"/>
            <ac:spMk id="2" creationId="{52B5F891-B9A2-4858-9EDF-6576BA39D287}"/>
          </ac:spMkLst>
        </pc:spChg>
        <pc:spChg chg="mod">
          <ac:chgData name="Isabella Rubie Pareliussen" userId="772e10ee-4abf-42f0-b513-41d7359641a8" providerId="ADAL" clId="{17183796-B2CC-495C-A6FD-68846EC96C12}" dt="2022-11-01T08:05:49.728" v="699" actId="6549"/>
          <ac:spMkLst>
            <pc:docMk/>
            <pc:sldMk cId="0" sldId="259"/>
            <ac:spMk id="76" creationId="{00000000-0000-0000-0000-000000000000}"/>
          </ac:spMkLst>
        </pc:spChg>
      </pc:sldChg>
      <pc:sldChg chg="modSp mod">
        <pc:chgData name="Isabella Rubie Pareliussen" userId="772e10ee-4abf-42f0-b513-41d7359641a8" providerId="ADAL" clId="{17183796-B2CC-495C-A6FD-68846EC96C12}" dt="2022-10-31T12:09:37.711" v="554" actId="20577"/>
        <pc:sldMkLst>
          <pc:docMk/>
          <pc:sldMk cId="0" sldId="261"/>
        </pc:sldMkLst>
        <pc:spChg chg="mod">
          <ac:chgData name="Isabella Rubie Pareliussen" userId="772e10ee-4abf-42f0-b513-41d7359641a8" providerId="ADAL" clId="{17183796-B2CC-495C-A6FD-68846EC96C12}" dt="2022-10-31T12:09:37.711" v="554" actId="20577"/>
          <ac:spMkLst>
            <pc:docMk/>
            <pc:sldMk cId="0" sldId="261"/>
            <ac:spMk id="3" creationId="{3471164D-3AE3-485C-90EA-578F77078A18}"/>
          </ac:spMkLst>
        </pc:spChg>
      </pc:sldChg>
      <pc:sldChg chg="addSp modSp mod">
        <pc:chgData name="Isabella Rubie Pareliussen" userId="772e10ee-4abf-42f0-b513-41d7359641a8" providerId="ADAL" clId="{17183796-B2CC-495C-A6FD-68846EC96C12}" dt="2022-10-24T12:32:33.911" v="194" actId="1076"/>
        <pc:sldMkLst>
          <pc:docMk/>
          <pc:sldMk cId="0" sldId="265"/>
        </pc:sldMkLst>
        <pc:spChg chg="add mod">
          <ac:chgData name="Isabella Rubie Pareliussen" userId="772e10ee-4abf-42f0-b513-41d7359641a8" providerId="ADAL" clId="{17183796-B2CC-495C-A6FD-68846EC96C12}" dt="2022-10-24T12:32:29.262" v="192" actId="1076"/>
          <ac:spMkLst>
            <pc:docMk/>
            <pc:sldMk cId="0" sldId="265"/>
            <ac:spMk id="5" creationId="{AFC22CC4-F03C-4D6A-BB89-F4757A211B81}"/>
          </ac:spMkLst>
        </pc:spChg>
        <pc:picChg chg="mod">
          <ac:chgData name="Isabella Rubie Pareliussen" userId="772e10ee-4abf-42f0-b513-41d7359641a8" providerId="ADAL" clId="{17183796-B2CC-495C-A6FD-68846EC96C12}" dt="2022-10-24T12:32:33.911" v="194" actId="1076"/>
          <ac:picMkLst>
            <pc:docMk/>
            <pc:sldMk cId="0" sldId="265"/>
            <ac:picMk id="2" creationId="{66EB61E0-6AB4-497F-9277-31342E14AAD5}"/>
          </ac:picMkLst>
        </pc:picChg>
      </pc:sldChg>
      <pc:sldChg chg="modSp mod setBg">
        <pc:chgData name="Isabella Rubie Pareliussen" userId="772e10ee-4abf-42f0-b513-41d7359641a8" providerId="ADAL" clId="{17183796-B2CC-495C-A6FD-68846EC96C12}" dt="2022-11-01T08:12:03.480" v="715"/>
        <pc:sldMkLst>
          <pc:docMk/>
          <pc:sldMk cId="0" sldId="267"/>
        </pc:sldMkLst>
        <pc:spChg chg="mod">
          <ac:chgData name="Isabella Rubie Pareliussen" userId="772e10ee-4abf-42f0-b513-41d7359641a8" providerId="ADAL" clId="{17183796-B2CC-495C-A6FD-68846EC96C12}" dt="2022-11-01T08:10:54.042" v="705" actId="14100"/>
          <ac:spMkLst>
            <pc:docMk/>
            <pc:sldMk cId="0" sldId="267"/>
            <ac:spMk id="130" creationId="{00000000-0000-0000-0000-000000000000}"/>
          </ac:spMkLst>
        </pc:spChg>
        <pc:spChg chg="mod">
          <ac:chgData name="Isabella Rubie Pareliussen" userId="772e10ee-4abf-42f0-b513-41d7359641a8" providerId="ADAL" clId="{17183796-B2CC-495C-A6FD-68846EC96C12}" dt="2022-11-01T08:10:24.834" v="701" actId="1076"/>
          <ac:spMkLst>
            <pc:docMk/>
            <pc:sldMk cId="0" sldId="267"/>
            <ac:spMk id="131" creationId="{00000000-0000-0000-0000-000000000000}"/>
          </ac:spMkLst>
        </pc:spChg>
        <pc:picChg chg="mod modCrop">
          <ac:chgData name="Isabella Rubie Pareliussen" userId="772e10ee-4abf-42f0-b513-41d7359641a8" providerId="ADAL" clId="{17183796-B2CC-495C-A6FD-68846EC96C12}" dt="2022-11-01T08:11:43.689" v="714" actId="14100"/>
          <ac:picMkLst>
            <pc:docMk/>
            <pc:sldMk cId="0" sldId="267"/>
            <ac:picMk id="129" creationId="{00000000-0000-0000-0000-000000000000}"/>
          </ac:picMkLst>
        </pc:picChg>
      </pc:sldChg>
      <pc:sldChg chg="modSp mod">
        <pc:chgData name="Isabella Rubie Pareliussen" userId="772e10ee-4abf-42f0-b513-41d7359641a8" providerId="ADAL" clId="{17183796-B2CC-495C-A6FD-68846EC96C12}" dt="2022-10-31T12:09:12.928" v="553" actId="6549"/>
        <pc:sldMkLst>
          <pc:docMk/>
          <pc:sldMk cId="0" sldId="271"/>
        </pc:sldMkLst>
        <pc:spChg chg="mod">
          <ac:chgData name="Isabella Rubie Pareliussen" userId="772e10ee-4abf-42f0-b513-41d7359641a8" providerId="ADAL" clId="{17183796-B2CC-495C-A6FD-68846EC96C12}" dt="2022-10-31T12:09:12.928" v="553" actId="6549"/>
          <ac:spMkLst>
            <pc:docMk/>
            <pc:sldMk cId="0" sldId="271"/>
            <ac:spMk id="157" creationId="{00000000-0000-0000-0000-000000000000}"/>
          </ac:spMkLst>
        </pc:spChg>
      </pc:sldChg>
      <pc:sldChg chg="modSp mod">
        <pc:chgData name="Isabella Rubie Pareliussen" userId="772e10ee-4abf-42f0-b513-41d7359641a8" providerId="ADAL" clId="{17183796-B2CC-495C-A6FD-68846EC96C12}" dt="2022-10-31T12:07:45.746" v="502" actId="20577"/>
        <pc:sldMkLst>
          <pc:docMk/>
          <pc:sldMk cId="0" sldId="275"/>
        </pc:sldMkLst>
        <pc:spChg chg="mod">
          <ac:chgData name="Isabella Rubie Pareliussen" userId="772e10ee-4abf-42f0-b513-41d7359641a8" providerId="ADAL" clId="{17183796-B2CC-495C-A6FD-68846EC96C12}" dt="2022-10-31T12:07:45.746" v="502" actId="20577"/>
          <ac:spMkLst>
            <pc:docMk/>
            <pc:sldMk cId="0" sldId="275"/>
            <ac:spMk id="185" creationId="{00000000-0000-0000-0000-000000000000}"/>
          </ac:spMkLst>
        </pc:spChg>
      </pc:sldChg>
      <pc:sldChg chg="addSp delSp modSp mod modAnim">
        <pc:chgData name="Isabella Rubie Pareliussen" userId="772e10ee-4abf-42f0-b513-41d7359641a8" providerId="ADAL" clId="{17183796-B2CC-495C-A6FD-68846EC96C12}" dt="2022-11-01T08:13:39.138" v="729" actId="1076"/>
        <pc:sldMkLst>
          <pc:docMk/>
          <pc:sldMk cId="0" sldId="277"/>
        </pc:sldMkLst>
        <pc:spChg chg="mod">
          <ac:chgData name="Isabella Rubie Pareliussen" userId="772e10ee-4abf-42f0-b513-41d7359641a8" providerId="ADAL" clId="{17183796-B2CC-495C-A6FD-68846EC96C12}" dt="2022-11-01T08:12:49.330" v="716" actId="1076"/>
          <ac:spMkLst>
            <pc:docMk/>
            <pc:sldMk cId="0" sldId="277"/>
            <ac:spMk id="198" creationId="{00000000-0000-0000-0000-000000000000}"/>
          </ac:spMkLst>
        </pc:spChg>
        <pc:picChg chg="del mod">
          <ac:chgData name="Isabella Rubie Pareliussen" userId="772e10ee-4abf-42f0-b513-41d7359641a8" providerId="ADAL" clId="{17183796-B2CC-495C-A6FD-68846EC96C12}" dt="2022-10-28T12:41:06.446" v="364" actId="478"/>
          <ac:picMkLst>
            <pc:docMk/>
            <pc:sldMk cId="0" sldId="277"/>
            <ac:picMk id="2" creationId="{1087AA82-ABBF-50BB-0DFF-3A95866E030E}"/>
          </ac:picMkLst>
        </pc:picChg>
        <pc:picChg chg="add del mod">
          <ac:chgData name="Isabella Rubie Pareliussen" userId="772e10ee-4abf-42f0-b513-41d7359641a8" providerId="ADAL" clId="{17183796-B2CC-495C-A6FD-68846EC96C12}" dt="2022-10-28T12:41:30.108" v="371" actId="478"/>
          <ac:picMkLst>
            <pc:docMk/>
            <pc:sldMk cId="0" sldId="277"/>
            <ac:picMk id="4" creationId="{471E0AA0-DD79-4847-8432-C57D23DC51BA}"/>
          </ac:picMkLst>
        </pc:picChg>
        <pc:picChg chg="del">
          <ac:chgData name="Isabella Rubie Pareliussen" userId="772e10ee-4abf-42f0-b513-41d7359641a8" providerId="ADAL" clId="{17183796-B2CC-495C-A6FD-68846EC96C12}" dt="2022-10-28T08:09:39.146" v="362" actId="478"/>
          <ac:picMkLst>
            <pc:docMk/>
            <pc:sldMk cId="0" sldId="277"/>
            <ac:picMk id="5" creationId="{D03904C7-88FC-478A-A349-CB786A4ADB88}"/>
          </ac:picMkLst>
        </pc:picChg>
        <pc:picChg chg="add mod">
          <ac:chgData name="Isabella Rubie Pareliussen" userId="772e10ee-4abf-42f0-b513-41d7359641a8" providerId="ADAL" clId="{17183796-B2CC-495C-A6FD-68846EC96C12}" dt="2022-11-01T08:13:39.138" v="729" actId="1076"/>
          <ac:picMkLst>
            <pc:docMk/>
            <pc:sldMk cId="0" sldId="277"/>
            <ac:picMk id="6" creationId="{415D6014-E33C-4063-BC48-3685F94DC260}"/>
          </ac:picMkLst>
        </pc:picChg>
        <pc:picChg chg="mod modCrop">
          <ac:chgData name="Isabella Rubie Pareliussen" userId="772e10ee-4abf-42f0-b513-41d7359641a8" providerId="ADAL" clId="{17183796-B2CC-495C-A6FD-68846EC96C12}" dt="2022-11-01T08:13:32.890" v="726" actId="1076"/>
          <ac:picMkLst>
            <pc:docMk/>
            <pc:sldMk cId="0" sldId="277"/>
            <ac:picMk id="197" creationId="{00000000-0000-0000-0000-000000000000}"/>
          </ac:picMkLst>
        </pc:picChg>
        <pc:picChg chg="mod">
          <ac:chgData name="Isabella Rubie Pareliussen" userId="772e10ee-4abf-42f0-b513-41d7359641a8" providerId="ADAL" clId="{17183796-B2CC-495C-A6FD-68846EC96C12}" dt="2022-10-28T12:41:51.222" v="376" actId="1076"/>
          <ac:picMkLst>
            <pc:docMk/>
            <pc:sldMk cId="0" sldId="277"/>
            <ac:picMk id="199" creationId="{00000000-0000-0000-0000-000000000000}"/>
          </ac:picMkLst>
        </pc:picChg>
      </pc:sldChg>
      <pc:sldChg chg="modSp mod modAnim">
        <pc:chgData name="Isabella Rubie Pareliussen" userId="772e10ee-4abf-42f0-b513-41d7359641a8" providerId="ADAL" clId="{17183796-B2CC-495C-A6FD-68846EC96C12}" dt="2022-10-31T14:27:07.009" v="696"/>
        <pc:sldMkLst>
          <pc:docMk/>
          <pc:sldMk cId="0" sldId="279"/>
        </pc:sldMkLst>
        <pc:spChg chg="mod">
          <ac:chgData name="Isabella Rubie Pareliussen" userId="772e10ee-4abf-42f0-b513-41d7359641a8" providerId="ADAL" clId="{17183796-B2CC-495C-A6FD-68846EC96C12}" dt="2022-10-31T12:12:21.621" v="661" actId="20577"/>
          <ac:spMkLst>
            <pc:docMk/>
            <pc:sldMk cId="0" sldId="279"/>
            <ac:spMk id="212" creationId="{00000000-0000-0000-0000-000000000000}"/>
          </ac:spMkLst>
        </pc:spChg>
        <pc:picChg chg="mod">
          <ac:chgData name="Isabella Rubie Pareliussen" userId="772e10ee-4abf-42f0-b513-41d7359641a8" providerId="ADAL" clId="{17183796-B2CC-495C-A6FD-68846EC96C12}" dt="2022-10-28T12:44:57.348" v="385" actId="1076"/>
          <ac:picMkLst>
            <pc:docMk/>
            <pc:sldMk cId="0" sldId="279"/>
            <ac:picMk id="211" creationId="{00000000-0000-0000-0000-000000000000}"/>
          </ac:picMkLst>
        </pc:picChg>
      </pc:sldChg>
      <pc:sldChg chg="addSp delSp modSp mod setBg">
        <pc:chgData name="Isabella Rubie Pareliussen" userId="772e10ee-4abf-42f0-b513-41d7359641a8" providerId="ADAL" clId="{17183796-B2CC-495C-A6FD-68846EC96C12}" dt="2022-10-24T08:09:04.875" v="66" actId="478"/>
        <pc:sldMkLst>
          <pc:docMk/>
          <pc:sldMk cId="0" sldId="287"/>
        </pc:sldMkLst>
        <pc:picChg chg="add del">
          <ac:chgData name="Isabella Rubie Pareliussen" userId="772e10ee-4abf-42f0-b513-41d7359641a8" providerId="ADAL" clId="{17183796-B2CC-495C-A6FD-68846EC96C12}" dt="2022-10-24T08:09:04.875" v="66" actId="478"/>
          <ac:picMkLst>
            <pc:docMk/>
            <pc:sldMk cId="0" sldId="287"/>
            <ac:picMk id="2" creationId="{9FD1BE7B-8697-4061-9B6F-E76A5FBC426F}"/>
          </ac:picMkLst>
        </pc:picChg>
        <pc:picChg chg="mod modCrop">
          <ac:chgData name="Isabella Rubie Pareliussen" userId="772e10ee-4abf-42f0-b513-41d7359641a8" providerId="ADAL" clId="{17183796-B2CC-495C-A6FD-68846EC96C12}" dt="2022-10-24T07:50:59.335" v="64" actId="1076"/>
          <ac:picMkLst>
            <pc:docMk/>
            <pc:sldMk cId="0" sldId="287"/>
            <ac:picMk id="3" creationId="{4AA209A1-81AF-4C5A-A7B9-F2C92937E90C}"/>
          </ac:picMkLst>
        </pc:picChg>
        <pc:picChg chg="add del mod">
          <ac:chgData name="Isabella Rubie Pareliussen" userId="772e10ee-4abf-42f0-b513-41d7359641a8" providerId="ADAL" clId="{17183796-B2CC-495C-A6FD-68846EC96C12}" dt="2022-10-24T07:31:36.873" v="12" actId="478"/>
          <ac:picMkLst>
            <pc:docMk/>
            <pc:sldMk cId="0" sldId="287"/>
            <ac:picMk id="6" creationId="{BE159B73-602F-4A26-B3AC-708171820D67}"/>
          </ac:picMkLst>
        </pc:picChg>
        <pc:picChg chg="add del mod">
          <ac:chgData name="Isabella Rubie Pareliussen" userId="772e10ee-4abf-42f0-b513-41d7359641a8" providerId="ADAL" clId="{17183796-B2CC-495C-A6FD-68846EC96C12}" dt="2022-10-24T07:31:36.873" v="12" actId="478"/>
          <ac:picMkLst>
            <pc:docMk/>
            <pc:sldMk cId="0" sldId="287"/>
            <ac:picMk id="1026" creationId="{697DF9F2-0E73-4F17-9D72-A3626CF8E8FB}"/>
          </ac:picMkLst>
        </pc:picChg>
        <pc:picChg chg="add mod">
          <ac:chgData name="Isabella Rubie Pareliussen" userId="772e10ee-4abf-42f0-b513-41d7359641a8" providerId="ADAL" clId="{17183796-B2CC-495C-A6FD-68846EC96C12}" dt="2022-10-24T07:50:52.712" v="63" actId="1076"/>
          <ac:picMkLst>
            <pc:docMk/>
            <pc:sldMk cId="0" sldId="287"/>
            <ac:picMk id="1028" creationId="{2EBFAB18-B4EB-4A2D-9C57-C1425C48D771}"/>
          </ac:picMkLst>
        </pc:picChg>
        <pc:picChg chg="add del mod">
          <ac:chgData name="Isabella Rubie Pareliussen" userId="772e10ee-4abf-42f0-b513-41d7359641a8" providerId="ADAL" clId="{17183796-B2CC-495C-A6FD-68846EC96C12}" dt="2022-10-24T07:50:14.763" v="57"/>
          <ac:picMkLst>
            <pc:docMk/>
            <pc:sldMk cId="0" sldId="287"/>
            <ac:picMk id="1030" creationId="{E55D5349-FA1B-42EA-B7BC-98179E80AFB3}"/>
          </ac:picMkLst>
        </pc:picChg>
      </pc:sldChg>
      <pc:sldChg chg="modSp mod">
        <pc:chgData name="Isabella Rubie Pareliussen" userId="772e10ee-4abf-42f0-b513-41d7359641a8" providerId="ADAL" clId="{17183796-B2CC-495C-A6FD-68846EC96C12}" dt="2022-10-31T12:12:02.944" v="660" actId="20577"/>
        <pc:sldMkLst>
          <pc:docMk/>
          <pc:sldMk cId="0" sldId="289"/>
        </pc:sldMkLst>
        <pc:spChg chg="mod">
          <ac:chgData name="Isabella Rubie Pareliussen" userId="772e10ee-4abf-42f0-b513-41d7359641a8" providerId="ADAL" clId="{17183796-B2CC-495C-A6FD-68846EC96C12}" dt="2022-10-31T12:12:02.944" v="660" actId="20577"/>
          <ac:spMkLst>
            <pc:docMk/>
            <pc:sldMk cId="0" sldId="289"/>
            <ac:spMk id="286" creationId="{00000000-0000-0000-0000-000000000000}"/>
          </ac:spMkLst>
        </pc:spChg>
      </pc:sldChg>
      <pc:sldChg chg="addSp delSp modSp mod delAnim modAnim">
        <pc:chgData name="Isabella Rubie Pareliussen" userId="772e10ee-4abf-42f0-b513-41d7359641a8" providerId="ADAL" clId="{17183796-B2CC-495C-A6FD-68846EC96C12}" dt="2022-10-31T14:23:24.494" v="695"/>
        <pc:sldMkLst>
          <pc:docMk/>
          <pc:sldMk cId="0" sldId="291"/>
        </pc:sldMkLst>
        <pc:spChg chg="mod">
          <ac:chgData name="Isabella Rubie Pareliussen" userId="772e10ee-4abf-42f0-b513-41d7359641a8" providerId="ADAL" clId="{17183796-B2CC-495C-A6FD-68846EC96C12}" dt="2022-10-31T14:22:40.204" v="694"/>
          <ac:spMkLst>
            <pc:docMk/>
            <pc:sldMk cId="0" sldId="291"/>
            <ac:spMk id="301" creationId="{00000000-0000-0000-0000-000000000000}"/>
          </ac:spMkLst>
        </pc:spChg>
        <pc:picChg chg="add del mod">
          <ac:chgData name="Isabella Rubie Pareliussen" userId="772e10ee-4abf-42f0-b513-41d7359641a8" providerId="ADAL" clId="{17183796-B2CC-495C-A6FD-68846EC96C12}" dt="2022-10-31T14:20:53.772" v="676" actId="478"/>
          <ac:picMkLst>
            <pc:docMk/>
            <pc:sldMk cId="0" sldId="291"/>
            <ac:picMk id="2" creationId="{8C6AD283-EE4F-4EA4-85D6-F45D1AFB6FE6}"/>
          </ac:picMkLst>
        </pc:picChg>
        <pc:picChg chg="del">
          <ac:chgData name="Isabella Rubie Pareliussen" userId="772e10ee-4abf-42f0-b513-41d7359641a8" providerId="ADAL" clId="{17183796-B2CC-495C-A6FD-68846EC96C12}" dt="2022-10-31T14:19:46.906" v="662" actId="478"/>
          <ac:picMkLst>
            <pc:docMk/>
            <pc:sldMk cId="0" sldId="291"/>
            <ac:picMk id="3" creationId="{F6132069-C4E5-4B9B-BB13-0C50858BDD0D}"/>
          </ac:picMkLst>
        </pc:picChg>
        <pc:picChg chg="add del mod">
          <ac:chgData name="Isabella Rubie Pareliussen" userId="772e10ee-4abf-42f0-b513-41d7359641a8" providerId="ADAL" clId="{17183796-B2CC-495C-A6FD-68846EC96C12}" dt="2022-10-31T14:22:34.578" v="689" actId="478"/>
          <ac:picMkLst>
            <pc:docMk/>
            <pc:sldMk cId="0" sldId="291"/>
            <ac:picMk id="4" creationId="{506116C4-09BA-4BEA-B0C1-D0CB72D6900A}"/>
          </ac:picMkLst>
        </pc:picChg>
        <pc:picChg chg="del">
          <ac:chgData name="Isabella Rubie Pareliussen" userId="772e10ee-4abf-42f0-b513-41d7359641a8" providerId="ADAL" clId="{17183796-B2CC-495C-A6FD-68846EC96C12}" dt="2022-10-31T14:19:49.029" v="663" actId="478"/>
          <ac:picMkLst>
            <pc:docMk/>
            <pc:sldMk cId="0" sldId="291"/>
            <ac:picMk id="5" creationId="{74AF444B-DD59-4FAB-967C-3DAFE0B9E45C}"/>
          </ac:picMkLst>
        </pc:picChg>
        <pc:picChg chg="add del mod">
          <ac:chgData name="Isabella Rubie Pareliussen" userId="772e10ee-4abf-42f0-b513-41d7359641a8" providerId="ADAL" clId="{17183796-B2CC-495C-A6FD-68846EC96C12}" dt="2022-10-31T14:22:40.204" v="694"/>
          <ac:picMkLst>
            <pc:docMk/>
            <pc:sldMk cId="0" sldId="291"/>
            <ac:picMk id="7" creationId="{75886362-2056-4C4C-A49D-C77B387C665E}"/>
          </ac:picMkLst>
        </pc:picChg>
        <pc:picChg chg="add mod">
          <ac:chgData name="Isabella Rubie Pareliussen" userId="772e10ee-4abf-42f0-b513-41d7359641a8" providerId="ADAL" clId="{17183796-B2CC-495C-A6FD-68846EC96C12}" dt="2022-10-31T14:23:24.494" v="695"/>
          <ac:picMkLst>
            <pc:docMk/>
            <pc:sldMk cId="0" sldId="291"/>
            <ac:picMk id="8" creationId="{2B71E41E-DBCB-401E-9971-D1531AB5EE03}"/>
          </ac:picMkLst>
        </pc:picChg>
        <pc:picChg chg="mod">
          <ac:chgData name="Isabella Rubie Pareliussen" userId="772e10ee-4abf-42f0-b513-41d7359641a8" providerId="ADAL" clId="{17183796-B2CC-495C-A6FD-68846EC96C12}" dt="2022-10-31T14:20:26.228" v="673" actId="1076"/>
          <ac:picMkLst>
            <pc:docMk/>
            <pc:sldMk cId="0" sldId="291"/>
            <ac:picMk id="300" creationId="{00000000-0000-0000-0000-000000000000}"/>
          </ac:picMkLst>
        </pc:picChg>
      </pc:sldChg>
      <pc:sldChg chg="modSp mod">
        <pc:chgData name="Isabella Rubie Pareliussen" userId="772e10ee-4abf-42f0-b513-41d7359641a8" providerId="ADAL" clId="{17183796-B2CC-495C-A6FD-68846EC96C12}" dt="2022-10-31T12:03:30.385" v="404" actId="2711"/>
        <pc:sldMkLst>
          <pc:docMk/>
          <pc:sldMk cId="0" sldId="297"/>
        </pc:sldMkLst>
        <pc:spChg chg="mod">
          <ac:chgData name="Isabella Rubie Pareliussen" userId="772e10ee-4abf-42f0-b513-41d7359641a8" providerId="ADAL" clId="{17183796-B2CC-495C-A6FD-68846EC96C12}" dt="2022-10-31T12:03:30.385" v="404" actId="2711"/>
          <ac:spMkLst>
            <pc:docMk/>
            <pc:sldMk cId="0" sldId="297"/>
            <ac:spMk id="348" creationId="{00000000-0000-0000-0000-000000000000}"/>
          </ac:spMkLst>
        </pc:spChg>
      </pc:sldChg>
      <pc:sldChg chg="modSp mod">
        <pc:chgData name="Isabella Rubie Pareliussen" userId="772e10ee-4abf-42f0-b513-41d7359641a8" providerId="ADAL" clId="{17183796-B2CC-495C-A6FD-68846EC96C12}" dt="2022-10-31T12:03:16.145" v="403" actId="2711"/>
        <pc:sldMkLst>
          <pc:docMk/>
          <pc:sldMk cId="0" sldId="299"/>
        </pc:sldMkLst>
        <pc:spChg chg="mod">
          <ac:chgData name="Isabella Rubie Pareliussen" userId="772e10ee-4abf-42f0-b513-41d7359641a8" providerId="ADAL" clId="{17183796-B2CC-495C-A6FD-68846EC96C12}" dt="2022-10-31T12:03:16.145" v="403" actId="2711"/>
          <ac:spMkLst>
            <pc:docMk/>
            <pc:sldMk cId="0" sldId="299"/>
            <ac:spMk id="361" creationId="{00000000-0000-0000-0000-000000000000}"/>
          </ac:spMkLst>
        </pc:spChg>
      </pc:sldChg>
      <pc:sldChg chg="modSp mod">
        <pc:chgData name="Isabella Rubie Pareliussen" userId="772e10ee-4abf-42f0-b513-41d7359641a8" providerId="ADAL" clId="{17183796-B2CC-495C-A6FD-68846EC96C12}" dt="2022-10-31T12:02:59.168" v="402" actId="20577"/>
        <pc:sldMkLst>
          <pc:docMk/>
          <pc:sldMk cId="0" sldId="301"/>
        </pc:sldMkLst>
        <pc:spChg chg="mod">
          <ac:chgData name="Isabella Rubie Pareliussen" userId="772e10ee-4abf-42f0-b513-41d7359641a8" providerId="ADAL" clId="{17183796-B2CC-495C-A6FD-68846EC96C12}" dt="2022-10-31T12:02:59.168" v="402" actId="20577"/>
          <ac:spMkLst>
            <pc:docMk/>
            <pc:sldMk cId="0" sldId="301"/>
            <ac:spMk id="2" creationId="{146F6DB4-966C-4D26-88E2-B0A7508DC552}"/>
          </ac:spMkLst>
        </pc:spChg>
      </pc:sldChg>
      <pc:sldChg chg="addSp delSp modSp mod modAnim">
        <pc:chgData name="Isabella Rubie Pareliussen" userId="772e10ee-4abf-42f0-b513-41d7359641a8" providerId="ADAL" clId="{17183796-B2CC-495C-A6FD-68846EC96C12}" dt="2022-10-28T08:09:26.377" v="361" actId="1076"/>
        <pc:sldMkLst>
          <pc:docMk/>
          <pc:sldMk cId="2874467897" sldId="304"/>
        </pc:sldMkLst>
        <pc:spChg chg="del mod">
          <ac:chgData name="Isabella Rubie Pareliussen" userId="772e10ee-4abf-42f0-b513-41d7359641a8" providerId="ADAL" clId="{17183796-B2CC-495C-A6FD-68846EC96C12}" dt="2022-10-28T08:09:15.002" v="358" actId="478"/>
          <ac:spMkLst>
            <pc:docMk/>
            <pc:sldMk cId="2874467897" sldId="304"/>
            <ac:spMk id="4" creationId="{E46792B7-713E-430E-B968-6814AF8B8F51}"/>
          </ac:spMkLst>
        </pc:spChg>
        <pc:picChg chg="add mod">
          <ac:chgData name="Isabella Rubie Pareliussen" userId="772e10ee-4abf-42f0-b513-41d7359641a8" providerId="ADAL" clId="{17183796-B2CC-495C-A6FD-68846EC96C12}" dt="2022-10-28T08:09:26.377" v="361" actId="1076"/>
          <ac:picMkLst>
            <pc:docMk/>
            <pc:sldMk cId="2874467897" sldId="304"/>
            <ac:picMk id="2" creationId="{2ED1D6ED-B71A-477D-B4D0-62A3B17820BD}"/>
          </ac:picMkLst>
        </pc:picChg>
        <pc:picChg chg="del">
          <ac:chgData name="Isabella Rubie Pareliussen" userId="772e10ee-4abf-42f0-b513-41d7359641a8" providerId="ADAL" clId="{17183796-B2CC-495C-A6FD-68846EC96C12}" dt="2022-10-28T08:06:17.978" v="341" actId="478"/>
          <ac:picMkLst>
            <pc:docMk/>
            <pc:sldMk cId="2874467897" sldId="304"/>
            <ac:picMk id="3" creationId="{3785FF89-145C-49B2-AB20-97E6FF074A80}"/>
          </ac:picMkLst>
        </pc:picChg>
        <pc:picChg chg="del mod">
          <ac:chgData name="Isabella Rubie Pareliussen" userId="772e10ee-4abf-42f0-b513-41d7359641a8" providerId="ADAL" clId="{17183796-B2CC-495C-A6FD-68846EC96C12}" dt="2022-10-28T08:06:24.703" v="345" actId="478"/>
          <ac:picMkLst>
            <pc:docMk/>
            <pc:sldMk cId="2874467897" sldId="304"/>
            <ac:picMk id="5" creationId="{CC87197C-B497-421D-8874-CD72C53FCD4F}"/>
          </ac:picMkLst>
        </pc:picChg>
        <pc:picChg chg="mod">
          <ac:chgData name="Isabella Rubie Pareliussen" userId="772e10ee-4abf-42f0-b513-41d7359641a8" providerId="ADAL" clId="{17183796-B2CC-495C-A6FD-68846EC96C12}" dt="2022-10-28T08:09:08.209" v="356" actId="1076"/>
          <ac:picMkLst>
            <pc:docMk/>
            <pc:sldMk cId="2874467897" sldId="304"/>
            <ac:picMk id="103" creationId="{00000000-0000-0000-0000-000000000000}"/>
          </ac:picMkLst>
        </pc:picChg>
      </pc:sldChg>
      <pc:sldChg chg="del">
        <pc:chgData name="Isabella Rubie Pareliussen" userId="772e10ee-4abf-42f0-b513-41d7359641a8" providerId="ADAL" clId="{17183796-B2CC-495C-A6FD-68846EC96C12}" dt="2022-10-24T12:32:39.283" v="195" actId="2696"/>
        <pc:sldMkLst>
          <pc:docMk/>
          <pc:sldMk cId="1135098948" sldId="305"/>
        </pc:sldMkLst>
      </pc:sldChg>
      <pc:sldChg chg="addSp modSp mod">
        <pc:chgData name="Isabella Rubie Pareliussen" userId="772e10ee-4abf-42f0-b513-41d7359641a8" providerId="ADAL" clId="{17183796-B2CC-495C-A6FD-68846EC96C12}" dt="2022-10-28T12:49:42.380" v="394" actId="1076"/>
        <pc:sldMkLst>
          <pc:docMk/>
          <pc:sldMk cId="3615906664" sldId="306"/>
        </pc:sldMkLst>
        <pc:spChg chg="mod">
          <ac:chgData name="Isabella Rubie Pareliussen" userId="772e10ee-4abf-42f0-b513-41d7359641a8" providerId="ADAL" clId="{17183796-B2CC-495C-A6FD-68846EC96C12}" dt="2022-10-28T12:49:42.380" v="394" actId="1076"/>
          <ac:spMkLst>
            <pc:docMk/>
            <pc:sldMk cId="3615906664" sldId="306"/>
            <ac:spMk id="220" creationId="{00000000-0000-0000-0000-000000000000}"/>
          </ac:spMkLst>
        </pc:spChg>
        <pc:picChg chg="add mod">
          <ac:chgData name="Isabella Rubie Pareliussen" userId="772e10ee-4abf-42f0-b513-41d7359641a8" providerId="ADAL" clId="{17183796-B2CC-495C-A6FD-68846EC96C12}" dt="2022-10-28T12:49:29.595" v="392" actId="1076"/>
          <ac:picMkLst>
            <pc:docMk/>
            <pc:sldMk cId="3615906664" sldId="306"/>
            <ac:picMk id="2" creationId="{5BADB993-3110-4290-905A-E52A720371BC}"/>
          </ac:picMkLst>
        </pc:picChg>
        <pc:picChg chg="mod">
          <ac:chgData name="Isabella Rubie Pareliussen" userId="772e10ee-4abf-42f0-b513-41d7359641a8" providerId="ADAL" clId="{17183796-B2CC-495C-A6FD-68846EC96C12}" dt="2022-10-28T12:49:38.307" v="393" actId="1076"/>
          <ac:picMkLst>
            <pc:docMk/>
            <pc:sldMk cId="3615906664" sldId="306"/>
            <ac:picMk id="1026" creationId="{2BBB4E99-C197-42DE-9F92-CDF3B1380EE9}"/>
          </ac:picMkLst>
        </pc:picChg>
      </pc:sldChg>
      <pc:sldChg chg="addSp modSp mod">
        <pc:chgData name="Isabella Rubie Pareliussen" userId="772e10ee-4abf-42f0-b513-41d7359641a8" providerId="ADAL" clId="{17183796-B2CC-495C-A6FD-68846EC96C12}" dt="2022-10-24T10:24:56.684" v="132" actId="1076"/>
        <pc:sldMkLst>
          <pc:docMk/>
          <pc:sldMk cId="153574718" sldId="307"/>
        </pc:sldMkLst>
        <pc:spChg chg="mod">
          <ac:chgData name="Isabella Rubie Pareliussen" userId="772e10ee-4abf-42f0-b513-41d7359641a8" providerId="ADAL" clId="{17183796-B2CC-495C-A6FD-68846EC96C12}" dt="2022-10-24T10:24:53.117" v="131" actId="1076"/>
          <ac:spMkLst>
            <pc:docMk/>
            <pc:sldMk cId="153574718" sldId="307"/>
            <ac:spMk id="234" creationId="{00000000-0000-0000-0000-000000000000}"/>
          </ac:spMkLst>
        </pc:spChg>
        <pc:picChg chg="add mod">
          <ac:chgData name="Isabella Rubie Pareliussen" userId="772e10ee-4abf-42f0-b513-41d7359641a8" providerId="ADAL" clId="{17183796-B2CC-495C-A6FD-68846EC96C12}" dt="2022-10-24T10:24:56.684" v="132" actId="1076"/>
          <ac:picMkLst>
            <pc:docMk/>
            <pc:sldMk cId="153574718" sldId="307"/>
            <ac:picMk id="6" creationId="{05A73AFF-3B37-494F-8EA0-3EEFAE06D67E}"/>
          </ac:picMkLst>
        </pc:picChg>
        <pc:picChg chg="mod">
          <ac:chgData name="Isabella Rubie Pareliussen" userId="772e10ee-4abf-42f0-b513-41d7359641a8" providerId="ADAL" clId="{17183796-B2CC-495C-A6FD-68846EC96C12}" dt="2022-10-24T10:24:22.916" v="123" actId="1076"/>
          <ac:picMkLst>
            <pc:docMk/>
            <pc:sldMk cId="153574718" sldId="307"/>
            <ac:picMk id="2050" creationId="{3508468E-D81A-4661-8A6E-33790E9730C6}"/>
          </ac:picMkLst>
        </pc:picChg>
      </pc:sldChg>
      <pc:sldChg chg="addSp modSp mod">
        <pc:chgData name="Isabella Rubie Pareliussen" userId="772e10ee-4abf-42f0-b513-41d7359641a8" providerId="ADAL" clId="{17183796-B2CC-495C-A6FD-68846EC96C12}" dt="2022-10-24T12:35:56.863" v="286" actId="14100"/>
        <pc:sldMkLst>
          <pc:docMk/>
          <pc:sldMk cId="3644004358" sldId="308"/>
        </pc:sldMkLst>
        <pc:spChg chg="add mod">
          <ac:chgData name="Isabella Rubie Pareliussen" userId="772e10ee-4abf-42f0-b513-41d7359641a8" providerId="ADAL" clId="{17183796-B2CC-495C-A6FD-68846EC96C12}" dt="2022-10-24T12:35:49.143" v="284" actId="1076"/>
          <ac:spMkLst>
            <pc:docMk/>
            <pc:sldMk cId="3644004358" sldId="308"/>
            <ac:spMk id="7" creationId="{9FBE7B6C-9F52-4E8F-B241-10DD88877F48}"/>
          </ac:spMkLst>
        </pc:spChg>
        <pc:picChg chg="mod">
          <ac:chgData name="Isabella Rubie Pareliussen" userId="772e10ee-4abf-42f0-b513-41d7359641a8" providerId="ADAL" clId="{17183796-B2CC-495C-A6FD-68846EC96C12}" dt="2022-10-24T12:35:56.863" v="286" actId="14100"/>
          <ac:picMkLst>
            <pc:docMk/>
            <pc:sldMk cId="3644004358" sldId="308"/>
            <ac:picMk id="2" creationId="{8F666698-8D2B-4192-8BF1-AF12FC49E1EF}"/>
          </ac:picMkLst>
        </pc:picChg>
        <pc:picChg chg="mod modCrop">
          <ac:chgData name="Isabella Rubie Pareliussen" userId="772e10ee-4abf-42f0-b513-41d7359641a8" providerId="ADAL" clId="{17183796-B2CC-495C-A6FD-68846EC96C12}" dt="2022-10-24T12:35:44.179" v="283" actId="732"/>
          <ac:picMkLst>
            <pc:docMk/>
            <pc:sldMk cId="3644004358" sldId="308"/>
            <ac:picMk id="307" creationId="{00000000-0000-0000-0000-000000000000}"/>
          </ac:picMkLst>
        </pc:picChg>
      </pc:sldChg>
      <pc:sldChg chg="delSp modSp del mod">
        <pc:chgData name="Isabella Rubie Pareliussen" userId="772e10ee-4abf-42f0-b513-41d7359641a8" providerId="ADAL" clId="{17183796-B2CC-495C-A6FD-68846EC96C12}" dt="2022-10-28T12:47:21.805" v="386" actId="2696"/>
        <pc:sldMkLst>
          <pc:docMk/>
          <pc:sldMk cId="2325343680" sldId="309"/>
        </pc:sldMkLst>
        <pc:spChg chg="del mod">
          <ac:chgData name="Isabella Rubie Pareliussen" userId="772e10ee-4abf-42f0-b513-41d7359641a8" providerId="ADAL" clId="{17183796-B2CC-495C-A6FD-68846EC96C12}" dt="2022-10-24T12:34:18.371" v="224"/>
          <ac:spMkLst>
            <pc:docMk/>
            <pc:sldMk cId="2325343680" sldId="309"/>
            <ac:spMk id="3" creationId="{2FB4C36D-A5B0-435B-80FD-72C77302FD08}"/>
          </ac:spMkLst>
        </pc:spChg>
      </pc:sldChg>
      <pc:sldChg chg="del">
        <pc:chgData name="Isabella Rubie Pareliussen" userId="772e10ee-4abf-42f0-b513-41d7359641a8" providerId="ADAL" clId="{17183796-B2CC-495C-A6FD-68846EC96C12}" dt="2022-10-24T12:33:49.052" v="221" actId="2696"/>
        <pc:sldMkLst>
          <pc:docMk/>
          <pc:sldMk cId="1626570745" sldId="310"/>
        </pc:sldMkLst>
      </pc:sldChg>
      <pc:sldChg chg="delSp modSp del mod">
        <pc:chgData name="Isabella Rubie Pareliussen" userId="772e10ee-4abf-42f0-b513-41d7359641a8" providerId="ADAL" clId="{17183796-B2CC-495C-A6FD-68846EC96C12}" dt="2022-10-24T12:32:42.425" v="196" actId="2696"/>
        <pc:sldMkLst>
          <pc:docMk/>
          <pc:sldMk cId="3980441664" sldId="312"/>
        </pc:sldMkLst>
        <pc:spChg chg="del mod">
          <ac:chgData name="Isabella Rubie Pareliussen" userId="772e10ee-4abf-42f0-b513-41d7359641a8" providerId="ADAL" clId="{17183796-B2CC-495C-A6FD-68846EC96C12}" dt="2022-10-24T12:31:55.437" v="137"/>
          <ac:spMkLst>
            <pc:docMk/>
            <pc:sldMk cId="3980441664" sldId="312"/>
            <ac:spMk id="3" creationId="{5E1FF53F-7A66-44AD-886A-27E30C69F820}"/>
          </ac:spMkLst>
        </pc:spChg>
      </pc:sldChg>
    </pc:docChg>
  </pc:docChgLst>
  <pc:docChgLst>
    <pc:chgData name="Arild Torvund Olsen" userId="S::ato@hivolda.no::3423d729-1e8d-4c10-9ef2-90385d563038" providerId="AD" clId="Web-{3D33C70C-8294-4FB3-9781-FE32C2AE140B}"/>
    <pc:docChg chg="modSld">
      <pc:chgData name="Arild Torvund Olsen" userId="S::ato@hivolda.no::3423d729-1e8d-4c10-9ef2-90385d563038" providerId="AD" clId="Web-{3D33C70C-8294-4FB3-9781-FE32C2AE140B}" dt="2022-11-25T09:13:40.794" v="1" actId="20577"/>
      <pc:docMkLst>
        <pc:docMk/>
      </pc:docMkLst>
      <pc:sldChg chg="modSp">
        <pc:chgData name="Arild Torvund Olsen" userId="S::ato@hivolda.no::3423d729-1e8d-4c10-9ef2-90385d563038" providerId="AD" clId="Web-{3D33C70C-8294-4FB3-9781-FE32C2AE140B}" dt="2022-11-25T09:13:40.794" v="1" actId="20577"/>
        <pc:sldMkLst>
          <pc:docMk/>
          <pc:sldMk cId="0" sldId="261"/>
        </pc:sldMkLst>
        <pc:spChg chg="mod">
          <ac:chgData name="Arild Torvund Olsen" userId="S::ato@hivolda.no::3423d729-1e8d-4c10-9ef2-90385d563038" providerId="AD" clId="Web-{3D33C70C-8294-4FB3-9781-FE32C2AE140B}" dt="2022-11-25T09:13:40.794" v="1" actId="20577"/>
          <ac:spMkLst>
            <pc:docMk/>
            <pc:sldMk cId="0" sldId="261"/>
            <ac:spMk id="3" creationId="{3471164D-3AE3-485C-90EA-578F77078A18}"/>
          </ac:spMkLst>
        </pc:spChg>
      </pc:sldChg>
    </pc:docChg>
  </pc:docChgLst>
  <pc:docChgLst>
    <pc:chgData name="Arild Torvund Olsen" userId="3423d729-1e8d-4c10-9ef2-90385d563038" providerId="ADAL" clId="{A392D361-90E1-4009-AB75-0E04EC0B60BA}"/>
    <pc:docChg chg="custSel modSld">
      <pc:chgData name="Arild Torvund Olsen" userId="3423d729-1e8d-4c10-9ef2-90385d563038" providerId="ADAL" clId="{A392D361-90E1-4009-AB75-0E04EC0B60BA}" dt="2022-11-25T09:53:19.376" v="88" actId="1076"/>
      <pc:docMkLst>
        <pc:docMk/>
      </pc:docMkLst>
      <pc:sldChg chg="modSp mod">
        <pc:chgData name="Arild Torvund Olsen" userId="3423d729-1e8d-4c10-9ef2-90385d563038" providerId="ADAL" clId="{A392D361-90E1-4009-AB75-0E04EC0B60BA}" dt="2022-11-23T12:14:09.181" v="0" actId="20577"/>
        <pc:sldMkLst>
          <pc:docMk/>
          <pc:sldMk cId="0" sldId="259"/>
        </pc:sldMkLst>
        <pc:spChg chg="mod">
          <ac:chgData name="Arild Torvund Olsen" userId="3423d729-1e8d-4c10-9ef2-90385d563038" providerId="ADAL" clId="{A392D361-90E1-4009-AB75-0E04EC0B60BA}" dt="2022-11-23T12:14:09.181" v="0" actId="20577"/>
          <ac:spMkLst>
            <pc:docMk/>
            <pc:sldMk cId="0" sldId="259"/>
            <ac:spMk id="76" creationId="{00000000-0000-0000-0000-000000000000}"/>
          </ac:spMkLst>
        </pc:spChg>
      </pc:sldChg>
      <pc:sldChg chg="modSp mod delCm">
        <pc:chgData name="Arild Torvund Olsen" userId="3423d729-1e8d-4c10-9ef2-90385d563038" providerId="ADAL" clId="{A392D361-90E1-4009-AB75-0E04EC0B60BA}" dt="2022-11-25T09:14:20.968" v="25"/>
        <pc:sldMkLst>
          <pc:docMk/>
          <pc:sldMk cId="0" sldId="261"/>
        </pc:sldMkLst>
        <pc:spChg chg="mod">
          <ac:chgData name="Arild Torvund Olsen" userId="3423d729-1e8d-4c10-9ef2-90385d563038" providerId="ADAL" clId="{A392D361-90E1-4009-AB75-0E04EC0B60BA}" dt="2022-11-25T09:14:20.968" v="25"/>
          <ac:spMkLst>
            <pc:docMk/>
            <pc:sldMk cId="0" sldId="261"/>
            <ac:spMk id="3" creationId="{3471164D-3AE3-485C-90EA-578F77078A18}"/>
          </ac:spMkLst>
        </pc:spChg>
      </pc:sldChg>
      <pc:sldChg chg="modSp mod">
        <pc:chgData name="Arild Torvund Olsen" userId="3423d729-1e8d-4c10-9ef2-90385d563038" providerId="ADAL" clId="{A392D361-90E1-4009-AB75-0E04EC0B60BA}" dt="2022-11-23T12:21:25.072" v="8" actId="20577"/>
        <pc:sldMkLst>
          <pc:docMk/>
          <pc:sldMk cId="0" sldId="267"/>
        </pc:sldMkLst>
        <pc:spChg chg="mod">
          <ac:chgData name="Arild Torvund Olsen" userId="3423d729-1e8d-4c10-9ef2-90385d563038" providerId="ADAL" clId="{A392D361-90E1-4009-AB75-0E04EC0B60BA}" dt="2022-11-23T12:21:25.072" v="8" actId="20577"/>
          <ac:spMkLst>
            <pc:docMk/>
            <pc:sldMk cId="0" sldId="267"/>
            <ac:spMk id="130" creationId="{00000000-0000-0000-0000-000000000000}"/>
          </ac:spMkLst>
        </pc:spChg>
      </pc:sldChg>
      <pc:sldChg chg="modSp mod">
        <pc:chgData name="Arild Torvund Olsen" userId="3423d729-1e8d-4c10-9ef2-90385d563038" providerId="ADAL" clId="{A392D361-90E1-4009-AB75-0E04EC0B60BA}" dt="2022-11-23T12:21:57.160" v="10" actId="20577"/>
        <pc:sldMkLst>
          <pc:docMk/>
          <pc:sldMk cId="0" sldId="269"/>
        </pc:sldMkLst>
        <pc:spChg chg="mod">
          <ac:chgData name="Arild Torvund Olsen" userId="3423d729-1e8d-4c10-9ef2-90385d563038" providerId="ADAL" clId="{A392D361-90E1-4009-AB75-0E04EC0B60BA}" dt="2022-11-23T12:21:57.160" v="10" actId="20577"/>
          <ac:spMkLst>
            <pc:docMk/>
            <pc:sldMk cId="0" sldId="269"/>
            <ac:spMk id="144" creationId="{00000000-0000-0000-0000-000000000000}"/>
          </ac:spMkLst>
        </pc:spChg>
      </pc:sldChg>
      <pc:sldChg chg="modSp mod">
        <pc:chgData name="Arild Torvund Olsen" userId="3423d729-1e8d-4c10-9ef2-90385d563038" providerId="ADAL" clId="{A392D361-90E1-4009-AB75-0E04EC0B60BA}" dt="2022-11-23T12:25:13.921" v="13" actId="20577"/>
        <pc:sldMkLst>
          <pc:docMk/>
          <pc:sldMk cId="0" sldId="275"/>
        </pc:sldMkLst>
        <pc:spChg chg="mod">
          <ac:chgData name="Arild Torvund Olsen" userId="3423d729-1e8d-4c10-9ef2-90385d563038" providerId="ADAL" clId="{A392D361-90E1-4009-AB75-0E04EC0B60BA}" dt="2022-11-23T12:25:13.921" v="13" actId="20577"/>
          <ac:spMkLst>
            <pc:docMk/>
            <pc:sldMk cId="0" sldId="275"/>
            <ac:spMk id="185" creationId="{00000000-0000-0000-0000-000000000000}"/>
          </ac:spMkLst>
        </pc:spChg>
      </pc:sldChg>
      <pc:sldChg chg="addSp delSp modSp mod delAnim modAnim">
        <pc:chgData name="Arild Torvund Olsen" userId="3423d729-1e8d-4c10-9ef2-90385d563038" providerId="ADAL" clId="{A392D361-90E1-4009-AB75-0E04EC0B60BA}" dt="2022-11-25T09:51:06.701" v="76" actId="14100"/>
        <pc:sldMkLst>
          <pc:docMk/>
          <pc:sldMk cId="0" sldId="277"/>
        </pc:sldMkLst>
        <pc:picChg chg="del">
          <ac:chgData name="Arild Torvund Olsen" userId="3423d729-1e8d-4c10-9ef2-90385d563038" providerId="ADAL" clId="{A392D361-90E1-4009-AB75-0E04EC0B60BA}" dt="2022-11-25T09:50:38.366" v="73" actId="478"/>
          <ac:picMkLst>
            <pc:docMk/>
            <pc:sldMk cId="0" sldId="277"/>
            <ac:picMk id="2" creationId="{D38C4E73-8343-41FF-9344-D5312D569BD5}"/>
          </ac:picMkLst>
        </pc:picChg>
        <pc:picChg chg="add mod">
          <ac:chgData name="Arild Torvund Olsen" userId="3423d729-1e8d-4c10-9ef2-90385d563038" providerId="ADAL" clId="{A392D361-90E1-4009-AB75-0E04EC0B60BA}" dt="2022-11-25T09:51:06.701" v="76" actId="14100"/>
          <ac:picMkLst>
            <pc:docMk/>
            <pc:sldMk cId="0" sldId="277"/>
            <ac:picMk id="3" creationId="{86D22F23-EC4F-4B7C-BCE0-B3126D4AB47B}"/>
          </ac:picMkLst>
        </pc:picChg>
      </pc:sldChg>
      <pc:sldChg chg="modSp">
        <pc:chgData name="Arild Torvund Olsen" userId="3423d729-1e8d-4c10-9ef2-90385d563038" providerId="ADAL" clId="{A392D361-90E1-4009-AB75-0E04EC0B60BA}" dt="2022-11-23T12:27:56.651" v="14" actId="20577"/>
        <pc:sldMkLst>
          <pc:docMk/>
          <pc:sldMk cId="0" sldId="279"/>
        </pc:sldMkLst>
        <pc:spChg chg="mod">
          <ac:chgData name="Arild Torvund Olsen" userId="3423d729-1e8d-4c10-9ef2-90385d563038" providerId="ADAL" clId="{A392D361-90E1-4009-AB75-0E04EC0B60BA}" dt="2022-11-23T12:27:56.651" v="14" actId="20577"/>
          <ac:spMkLst>
            <pc:docMk/>
            <pc:sldMk cId="0" sldId="279"/>
            <ac:spMk id="212" creationId="{00000000-0000-0000-0000-000000000000}"/>
          </ac:spMkLst>
        </pc:spChg>
      </pc:sldChg>
      <pc:sldChg chg="modSp">
        <pc:chgData name="Arild Torvund Olsen" userId="3423d729-1e8d-4c10-9ef2-90385d563038" providerId="ADAL" clId="{A392D361-90E1-4009-AB75-0E04EC0B60BA}" dt="2022-11-25T09:18:18.577" v="71" actId="20577"/>
        <pc:sldMkLst>
          <pc:docMk/>
          <pc:sldMk cId="0" sldId="287"/>
        </pc:sldMkLst>
        <pc:spChg chg="mod">
          <ac:chgData name="Arild Torvund Olsen" userId="3423d729-1e8d-4c10-9ef2-90385d563038" providerId="ADAL" clId="{A392D361-90E1-4009-AB75-0E04EC0B60BA}" dt="2022-11-25T09:18:18.577" v="71" actId="20577"/>
          <ac:spMkLst>
            <pc:docMk/>
            <pc:sldMk cId="0" sldId="287"/>
            <ac:spMk id="271" creationId="{00000000-0000-0000-0000-000000000000}"/>
          </ac:spMkLst>
        </pc:spChg>
      </pc:sldChg>
      <pc:sldChg chg="addSp delSp modSp mod delAnim modAnim">
        <pc:chgData name="Arild Torvund Olsen" userId="3423d729-1e8d-4c10-9ef2-90385d563038" providerId="ADAL" clId="{A392D361-90E1-4009-AB75-0E04EC0B60BA}" dt="2022-11-25T09:52:10.863" v="81" actId="14100"/>
        <pc:sldMkLst>
          <pc:docMk/>
          <pc:sldMk cId="0" sldId="291"/>
        </pc:sldMkLst>
        <pc:picChg chg="del">
          <ac:chgData name="Arild Torvund Olsen" userId="3423d729-1e8d-4c10-9ef2-90385d563038" providerId="ADAL" clId="{A392D361-90E1-4009-AB75-0E04EC0B60BA}" dt="2022-11-25T09:51:39.783" v="77" actId="478"/>
          <ac:picMkLst>
            <pc:docMk/>
            <pc:sldMk cId="0" sldId="291"/>
            <ac:picMk id="2" creationId="{8CC720DF-4505-4133-A5DD-2B4C5FB9FC5E}"/>
          </ac:picMkLst>
        </pc:picChg>
        <pc:picChg chg="add mod">
          <ac:chgData name="Arild Torvund Olsen" userId="3423d729-1e8d-4c10-9ef2-90385d563038" providerId="ADAL" clId="{A392D361-90E1-4009-AB75-0E04EC0B60BA}" dt="2022-11-25T09:52:10.863" v="81" actId="14100"/>
          <ac:picMkLst>
            <pc:docMk/>
            <pc:sldMk cId="0" sldId="291"/>
            <ac:picMk id="3" creationId="{8A4B2177-7F88-40AD-811B-0BFAA101BF95}"/>
          </ac:picMkLst>
        </pc:picChg>
      </pc:sldChg>
      <pc:sldChg chg="modSp mod">
        <pc:chgData name="Arild Torvund Olsen" userId="3423d729-1e8d-4c10-9ef2-90385d563038" providerId="ADAL" clId="{A392D361-90E1-4009-AB75-0E04EC0B60BA}" dt="2022-11-23T12:38:15.700" v="24" actId="20577"/>
        <pc:sldMkLst>
          <pc:docMk/>
          <pc:sldMk cId="0" sldId="301"/>
        </pc:sldMkLst>
        <pc:spChg chg="mod">
          <ac:chgData name="Arild Torvund Olsen" userId="3423d729-1e8d-4c10-9ef2-90385d563038" providerId="ADAL" clId="{A392D361-90E1-4009-AB75-0E04EC0B60BA}" dt="2022-11-23T12:38:15.700" v="24" actId="20577"/>
          <ac:spMkLst>
            <pc:docMk/>
            <pc:sldMk cId="0" sldId="301"/>
            <ac:spMk id="2" creationId="{146F6DB4-966C-4D26-88E2-B0A7508DC552}"/>
          </ac:spMkLst>
        </pc:spChg>
      </pc:sldChg>
      <pc:sldChg chg="modSp mod">
        <pc:chgData name="Arild Torvund Olsen" userId="3423d729-1e8d-4c10-9ef2-90385d563038" providerId="ADAL" clId="{A392D361-90E1-4009-AB75-0E04EC0B60BA}" dt="2022-11-25T09:19:28.916" v="72" actId="14100"/>
        <pc:sldMkLst>
          <pc:docMk/>
          <pc:sldMk cId="0" sldId="302"/>
        </pc:sldMkLst>
        <pc:spChg chg="mod">
          <ac:chgData name="Arild Torvund Olsen" userId="3423d729-1e8d-4c10-9ef2-90385d563038" providerId="ADAL" clId="{A392D361-90E1-4009-AB75-0E04EC0B60BA}" dt="2022-11-25T09:19:28.916" v="72" actId="14100"/>
          <ac:spMkLst>
            <pc:docMk/>
            <pc:sldMk cId="0" sldId="302"/>
            <ac:spMk id="380" creationId="{00000000-0000-0000-0000-000000000000}"/>
          </ac:spMkLst>
        </pc:spChg>
      </pc:sldChg>
      <pc:sldChg chg="addSp delSp modSp mod delAnim modAnim delCm">
        <pc:chgData name="Arild Torvund Olsen" userId="3423d729-1e8d-4c10-9ef2-90385d563038" providerId="ADAL" clId="{A392D361-90E1-4009-AB75-0E04EC0B60BA}" dt="2022-11-25T09:53:19.376" v="88" actId="1076"/>
        <pc:sldMkLst>
          <pc:docMk/>
          <pc:sldMk cId="2874467897" sldId="304"/>
        </pc:sldMkLst>
        <pc:picChg chg="del">
          <ac:chgData name="Arild Torvund Olsen" userId="3423d729-1e8d-4c10-9ef2-90385d563038" providerId="ADAL" clId="{A392D361-90E1-4009-AB75-0E04EC0B60BA}" dt="2022-11-25T09:52:50.597" v="82" actId="478"/>
          <ac:picMkLst>
            <pc:docMk/>
            <pc:sldMk cId="2874467897" sldId="304"/>
            <ac:picMk id="2" creationId="{6FE58989-FCE9-48DF-A841-56E0B12E8BFB}"/>
          </ac:picMkLst>
        </pc:picChg>
        <pc:picChg chg="add mod">
          <ac:chgData name="Arild Torvund Olsen" userId="3423d729-1e8d-4c10-9ef2-90385d563038" providerId="ADAL" clId="{A392D361-90E1-4009-AB75-0E04EC0B60BA}" dt="2022-11-25T09:53:19.376" v="88" actId="1076"/>
          <ac:picMkLst>
            <pc:docMk/>
            <pc:sldMk cId="2874467897" sldId="304"/>
            <ac:picMk id="3" creationId="{9EC5F5F4-CF7C-4EEC-AFD2-BF97EA0C362B}"/>
          </ac:picMkLst>
        </pc:picChg>
      </pc:sldChg>
      <pc:sldChg chg="delSp modSp mod delAnim">
        <pc:chgData name="Arild Torvund Olsen" userId="3423d729-1e8d-4c10-9ef2-90385d563038" providerId="ADAL" clId="{A392D361-90E1-4009-AB75-0E04EC0B60BA}" dt="2022-11-25T09:17:53.003" v="68" actId="1076"/>
        <pc:sldMkLst>
          <pc:docMk/>
          <pc:sldMk cId="153574718" sldId="307"/>
        </pc:sldMkLst>
        <pc:spChg chg="mod">
          <ac:chgData name="Arild Torvund Olsen" userId="3423d729-1e8d-4c10-9ef2-90385d563038" providerId="ADAL" clId="{A392D361-90E1-4009-AB75-0E04EC0B60BA}" dt="2022-11-25T09:17:00.663" v="66" actId="20577"/>
          <ac:spMkLst>
            <pc:docMk/>
            <pc:sldMk cId="153574718" sldId="307"/>
            <ac:spMk id="234" creationId="{00000000-0000-0000-0000-000000000000}"/>
          </ac:spMkLst>
        </pc:spChg>
        <pc:picChg chg="del">
          <ac:chgData name="Arild Torvund Olsen" userId="3423d729-1e8d-4c10-9ef2-90385d563038" providerId="ADAL" clId="{A392D361-90E1-4009-AB75-0E04EC0B60BA}" dt="2022-11-25T09:15:17.220" v="26" actId="478"/>
          <ac:picMkLst>
            <pc:docMk/>
            <pc:sldMk cId="153574718" sldId="307"/>
            <ac:picMk id="3" creationId="{319E1030-C3F7-436D-A028-F76812334EE0}"/>
          </ac:picMkLst>
        </pc:picChg>
        <pc:picChg chg="del">
          <ac:chgData name="Arild Torvund Olsen" userId="3423d729-1e8d-4c10-9ef2-90385d563038" providerId="ADAL" clId="{A392D361-90E1-4009-AB75-0E04EC0B60BA}" dt="2022-11-25T09:15:18.704" v="27" actId="478"/>
          <ac:picMkLst>
            <pc:docMk/>
            <pc:sldMk cId="153574718" sldId="307"/>
            <ac:picMk id="4" creationId="{E79F824A-DBA6-4882-80AA-C803ED8F7FE6}"/>
          </ac:picMkLst>
        </pc:picChg>
        <pc:picChg chg="del">
          <ac:chgData name="Arild Torvund Olsen" userId="3423d729-1e8d-4c10-9ef2-90385d563038" providerId="ADAL" clId="{A392D361-90E1-4009-AB75-0E04EC0B60BA}" dt="2022-11-25T09:15:20.857" v="28" actId="478"/>
          <ac:picMkLst>
            <pc:docMk/>
            <pc:sldMk cId="153574718" sldId="307"/>
            <ac:picMk id="5" creationId="{9BE4F51B-DD94-41E7-AE92-38CD1F85FFAE}"/>
          </ac:picMkLst>
        </pc:picChg>
        <pc:picChg chg="mod modCrop">
          <ac:chgData name="Arild Torvund Olsen" userId="3423d729-1e8d-4c10-9ef2-90385d563038" providerId="ADAL" clId="{A392D361-90E1-4009-AB75-0E04EC0B60BA}" dt="2022-11-25T09:17:53.003" v="68" actId="1076"/>
          <ac:picMkLst>
            <pc:docMk/>
            <pc:sldMk cId="153574718" sldId="307"/>
            <ac:picMk id="6" creationId="{05A73AFF-3B37-494F-8EA0-3EEFAE06D67E}"/>
          </ac:picMkLst>
        </pc:picChg>
        <pc:picChg chg="del">
          <ac:chgData name="Arild Torvund Olsen" userId="3423d729-1e8d-4c10-9ef2-90385d563038" providerId="ADAL" clId="{A392D361-90E1-4009-AB75-0E04EC0B60BA}" dt="2022-11-25T09:16:23.940" v="59" actId="478"/>
          <ac:picMkLst>
            <pc:docMk/>
            <pc:sldMk cId="153574718" sldId="307"/>
            <ac:picMk id="2050" creationId="{3508468E-D81A-4661-8A6E-33790E9730C6}"/>
          </ac:picMkLst>
        </pc:picChg>
      </pc:sldChg>
      <pc:sldChg chg="modSp mod">
        <pc:chgData name="Arild Torvund Olsen" userId="3423d729-1e8d-4c10-9ef2-90385d563038" providerId="ADAL" clId="{A392D361-90E1-4009-AB75-0E04EC0B60BA}" dt="2022-11-23T12:35:39.195" v="23" actId="20577"/>
        <pc:sldMkLst>
          <pc:docMk/>
          <pc:sldMk cId="3644004358" sldId="308"/>
        </pc:sldMkLst>
        <pc:spChg chg="mod">
          <ac:chgData name="Arild Torvund Olsen" userId="3423d729-1e8d-4c10-9ef2-90385d563038" providerId="ADAL" clId="{A392D361-90E1-4009-AB75-0E04EC0B60BA}" dt="2022-11-23T12:35:39.195" v="23" actId="20577"/>
          <ac:spMkLst>
            <pc:docMk/>
            <pc:sldMk cId="3644004358" sldId="308"/>
            <ac:spMk id="3" creationId="{2FB4C36D-A5B0-435B-80FD-72C77302FD0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621ec54014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g1621ec54014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621ec54014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1621ec54014_0_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621ec5401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621ec5401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621ec54014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g1621ec54014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621ec54014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g1621ec54014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621ec54014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g1621ec54014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621ec54014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g1621ec54014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59775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48729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621ec54014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g1621ec54014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621ec54014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 name="Google Shape;298;g1621ec54014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621ec54014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g1621ec54014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621ec54014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g1621ec54014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43395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 name="Google Shape;32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1621ec54014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g1621ec54014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1" name="Google Shape;351;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4" name="Google Shape;364;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1" name="Google Shape;371;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7" name="Google Shape;377;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621ec5401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 name="Google Shape;92;g1621ec54014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621ec54014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g1621ec54014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621ec54014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g1621ec54014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23599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3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2" name="Google Shape;12;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3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5" name="Google Shape;15;p3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3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3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4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4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4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4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4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4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4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4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45"/>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4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ideo" Target="https://www.youtube.com/embed/DuowKJ_1pmo?feature=oembed" TargetMode="External"/><Relationship Id="rId5" Type="http://schemas.openxmlformats.org/officeDocument/2006/relationships/image" Target="../media/image7.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s://framtidajunior.no/2021/12/28/kviss-jul-verda-rund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www.tunkatten.no/songbok/advent-og-jul/" TargetMode="External"/><Relationship Id="rId5" Type="http://schemas.openxmlformats.org/officeDocument/2006/relationships/hyperlink" Target="https://tidal.com/browse/playlist/2712b8a7-2b49-4937-bdf4-81528fe93384" TargetMode="External"/><Relationship Id="rId4" Type="http://schemas.openxmlformats.org/officeDocument/2006/relationships/hyperlink" Target="https://open.spotify.com/playlist/0lZKTPHoyDRbgvj4o9Ae0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video" Target="https://www.youtube.com/embed/Qc60p4pe-IA?feature=oembed" TargetMode="External"/><Relationship Id="rId6" Type="http://schemas.openxmlformats.org/officeDocument/2006/relationships/image" Target="../media/image14.jpeg"/><Relationship Id="rId5" Type="http://schemas.openxmlformats.org/officeDocument/2006/relationships/image" Target="../media/image2.png"/><Relationship Id="rId4" Type="http://schemas.openxmlformats.org/officeDocument/2006/relationships/image" Target="../media/image1.gif"/></Relationships>
</file>

<file path=ppt/slides/_rels/slide2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5.jpeg"/><Relationship Id="rId2" Type="http://schemas.openxmlformats.org/officeDocument/2006/relationships/slideLayout" Target="../slideLayouts/slideLayout1.xml"/><Relationship Id="rId1" Type="http://schemas.openxmlformats.org/officeDocument/2006/relationships/video" Target="https://www.youtube.com/embed/4Mmeqo-1tww?feature=oembed" TargetMode="External"/><Relationship Id="rId6" Type="http://schemas.openxmlformats.org/officeDocument/2006/relationships/image" Target="../media/image2.png"/><Relationship Id="rId5" Type="http://schemas.openxmlformats.org/officeDocument/2006/relationships/hyperlink" Target="https://genius.com/Eva-weel-skram-falle-til-ro-from-the-original-netflix-series-home-for-christmas-lyrics" TargetMode="External"/><Relationship Id="rId4" Type="http://schemas.openxmlformats.org/officeDocument/2006/relationships/image" Target="../media/image1.gif"/></Relationships>
</file>

<file path=ppt/slides/_rels/slide2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hyperlink" Target="https://framtidajunior.no/2021/12/29/kviss-julefilmar/"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7.gif"/><Relationship Id="rId5" Type="http://schemas.openxmlformats.org/officeDocument/2006/relationships/image" Target="../media/image16.jpe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hyperlink" Target="https://www.tunkatten.no/songbok/advent-og-jul/"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hyperlink" Target="https://framtidajunior.no/2020/12/15/julekalender-luke-12/"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1.jpe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video" Target="https://www.youtube.com/embed/t-3W-6T2vAs?feature=oembed" TargetMode="External"/><Relationship Id="rId6" Type="http://schemas.openxmlformats.org/officeDocument/2006/relationships/image" Target="../media/image23.jpeg"/><Relationship Id="rId5" Type="http://schemas.openxmlformats.org/officeDocument/2006/relationships/image" Target="../media/image2.png"/><Relationship Id="rId4" Type="http://schemas.openxmlformats.org/officeDocument/2006/relationships/image" Target="../media/image1.gif"/></Relationships>
</file>

<file path=ppt/slides/_rels/slide3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hyperlink" Target="https://genius.com/Odd-nordstoga-and-ingebjrg-bratland-jolevise-lyrics" TargetMode="External"/><Relationship Id="rId2" Type="http://schemas.openxmlformats.org/officeDocument/2006/relationships/slideLayout" Target="../slideLayouts/slideLayout1.xml"/><Relationship Id="rId1" Type="http://schemas.openxmlformats.org/officeDocument/2006/relationships/video" Target="https://www.youtube.com/embed/czf4e2Zlpe4?feature=oembed" TargetMode="External"/><Relationship Id="rId6" Type="http://schemas.openxmlformats.org/officeDocument/2006/relationships/image" Target="../media/image24.jpeg"/><Relationship Id="rId5" Type="http://schemas.openxmlformats.org/officeDocument/2006/relationships/image" Target="../media/image2.png"/><Relationship Id="rId4" Type="http://schemas.openxmlformats.org/officeDocument/2006/relationships/image" Target="../media/image1.gif"/></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youtube.com/watch?v=hc-L-XO6K_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hyperlink" Target="https://www.peppercarrot.com/nn/webcomic/ep05_Special-holiday-episode.html" TargetMode="Externa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hyperlink" Target="https://nynorsksenteret.no/uploads/documents/Kalender_julekort.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hyperlink" Target="https://ordbokene.no/"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ideo" Target="https://www.youtube.com/embed/YKP9C11TK_Y?feature=oembed" TargetMode="External"/><Relationship Id="rId6" Type="http://schemas.openxmlformats.org/officeDocument/2006/relationships/image" Target="../media/image6.jpeg"/><Relationship Id="rId5" Type="http://schemas.openxmlformats.org/officeDocument/2006/relationships/image" Target="../media/image2.png"/><Relationship Id="rId4" Type="http://schemas.openxmlformats.org/officeDocument/2006/relationships/image" Target="../media/image1.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55" name="Google Shape;55;p1"/>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0"/>
              </a:spcAft>
              <a:buSzPts val="1800"/>
              <a:buNone/>
            </a:pPr>
            <a:r>
              <a:rPr lang="no" sz="4700">
                <a:solidFill>
                  <a:schemeClr val="lt1"/>
                </a:solidFill>
                <a:latin typeface="EB Garamond"/>
                <a:ea typeface="EB Garamond"/>
                <a:cs typeface="EB Garamond"/>
                <a:sym typeface="EB Garamond"/>
              </a:rPr>
              <a:t>Julekalender </a:t>
            </a:r>
          </a:p>
          <a:p>
            <a:pPr marL="0" lvl="0" indent="0" algn="ctr" rtl="0">
              <a:lnSpc>
                <a:spcPct val="115000"/>
              </a:lnSpc>
              <a:spcBef>
                <a:spcPts val="0"/>
              </a:spcBef>
              <a:spcAft>
                <a:spcPts val="0"/>
              </a:spcAft>
              <a:buSzPts val="1800"/>
              <a:buNone/>
            </a:pPr>
            <a:r>
              <a:rPr lang="no" sz="4700">
                <a:solidFill>
                  <a:schemeClr val="lt1"/>
                </a:solidFill>
                <a:latin typeface="EB Garamond"/>
                <a:ea typeface="EB Garamond"/>
                <a:cs typeface="EB Garamond"/>
                <a:sym typeface="EB Garamond"/>
              </a:rPr>
              <a:t>frå Nynorsksenteret </a:t>
            </a:r>
            <a:endParaRPr sz="4700">
              <a:solidFill>
                <a:schemeClr val="lt1"/>
              </a:solidFill>
              <a:latin typeface="EB Garamond"/>
              <a:ea typeface="EB Garamond"/>
              <a:cs typeface="EB Garamond"/>
              <a:sym typeface="EB Garamond"/>
            </a:endParaRPr>
          </a:p>
        </p:txBody>
      </p:sp>
      <p:pic>
        <p:nvPicPr>
          <p:cNvPr id="56" name="Google Shape;56;p1"/>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7"/>
        <p:cNvGrpSpPr/>
        <p:nvPr/>
      </p:nvGrpSpPr>
      <p:grpSpPr>
        <a:xfrm>
          <a:off x="0" y="0"/>
          <a:ext cx="0" cy="0"/>
          <a:chOff x="0" y="0"/>
          <a:chExt cx="0" cy="0"/>
        </a:xfrm>
      </p:grpSpPr>
      <p:pic>
        <p:nvPicPr>
          <p:cNvPr id="108" name="Google Shape;108;g1621ec54014_0_76"/>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109" name="Google Shape;109;g1621ec54014_0_76"/>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4</a:t>
            </a:r>
            <a:endParaRPr sz="5100">
              <a:solidFill>
                <a:schemeClr val="lt1"/>
              </a:solidFill>
              <a:latin typeface="EB Garamond"/>
              <a:ea typeface="EB Garamond"/>
              <a:cs typeface="EB Garamond"/>
              <a:sym typeface="EB Garamond"/>
            </a:endParaRPr>
          </a:p>
        </p:txBody>
      </p:sp>
      <p:pic>
        <p:nvPicPr>
          <p:cNvPr id="110" name="Google Shape;110;g1621ec54014_0_76"/>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4"/>
        <p:cNvGrpSpPr/>
        <p:nvPr/>
      </p:nvGrpSpPr>
      <p:grpSpPr>
        <a:xfrm>
          <a:off x="0" y="0"/>
          <a:ext cx="0" cy="0"/>
          <a:chOff x="0" y="0"/>
          <a:chExt cx="0" cy="0"/>
        </a:xfrm>
      </p:grpSpPr>
      <p:pic>
        <p:nvPicPr>
          <p:cNvPr id="117" name="Google Shape;117;g1621ec54014_0_82"/>
          <p:cNvPicPr preferRelativeResize="0"/>
          <p:nvPr/>
        </p:nvPicPr>
        <p:blipFill rotWithShape="1">
          <a:blip r:embed="rId4">
            <a:alphaModFix/>
          </a:blip>
          <a:srcRect/>
          <a:stretch/>
        </p:blipFill>
        <p:spPr>
          <a:xfrm>
            <a:off x="5252525" y="0"/>
            <a:ext cx="2666075" cy="677325"/>
          </a:xfrm>
          <a:prstGeom prst="rect">
            <a:avLst/>
          </a:prstGeom>
          <a:noFill/>
          <a:ln>
            <a:noFill/>
          </a:ln>
        </p:spPr>
      </p:pic>
      <p:pic>
        <p:nvPicPr>
          <p:cNvPr id="2" name="Media på Internett 1" title="NRK Super - Musikkvideo: Julehilsen fra programlederne (Lysa er tente)">
            <a:hlinkClick r:id="" action="ppaction://media"/>
            <a:extLst>
              <a:ext uri="{FF2B5EF4-FFF2-40B4-BE49-F238E27FC236}">
                <a16:creationId xmlns:a16="http://schemas.microsoft.com/office/drawing/2014/main" id="{66EB61E0-6AB4-497F-9277-31342E14AAD5}"/>
              </a:ext>
            </a:extLst>
          </p:cNvPr>
          <p:cNvPicPr>
            <a:picLocks noRot="1" noChangeAspect="1"/>
          </p:cNvPicPr>
          <p:nvPr>
            <a:videoFile r:link="rId1"/>
          </p:nvPr>
        </p:nvPicPr>
        <p:blipFill>
          <a:blip r:embed="rId5"/>
          <a:stretch>
            <a:fillRect/>
          </a:stretch>
        </p:blipFill>
        <p:spPr>
          <a:xfrm>
            <a:off x="290461" y="677325"/>
            <a:ext cx="6781459" cy="3831524"/>
          </a:xfrm>
          <a:prstGeom prst="rect">
            <a:avLst/>
          </a:prstGeom>
        </p:spPr>
      </p:pic>
      <p:sp>
        <p:nvSpPr>
          <p:cNvPr id="5" name="TekstSylinder 4">
            <a:extLst>
              <a:ext uri="{FF2B5EF4-FFF2-40B4-BE49-F238E27FC236}">
                <a16:creationId xmlns:a16="http://schemas.microsoft.com/office/drawing/2014/main" id="{AFC22CC4-F03C-4D6A-BB89-F4757A211B81}"/>
              </a:ext>
            </a:extLst>
          </p:cNvPr>
          <p:cNvSpPr txBox="1"/>
          <p:nvPr/>
        </p:nvSpPr>
        <p:spPr>
          <a:xfrm>
            <a:off x="399517" y="4632898"/>
            <a:ext cx="4572000" cy="307777"/>
          </a:xfrm>
          <a:prstGeom prst="rect">
            <a:avLst/>
          </a:prstGeom>
          <a:noFill/>
        </p:spPr>
        <p:txBody>
          <a:bodyPr wrap="square">
            <a:spAutoFit/>
          </a:bodyPr>
          <a:lstStyle/>
          <a:p>
            <a:r>
              <a:rPr lang="nn-NO" sz="1400">
                <a:solidFill>
                  <a:schemeClr val="bg1"/>
                </a:solidFill>
                <a:latin typeface="EB Garamond"/>
              </a:rPr>
              <a:t>Teksten til «Lysa er tente» finn du på </a:t>
            </a:r>
            <a:r>
              <a:rPr lang="nn-NO" sz="1400" err="1">
                <a:solidFill>
                  <a:schemeClr val="bg1"/>
                </a:solidFill>
                <a:latin typeface="EB Garamond"/>
              </a:rPr>
              <a:t>youtube</a:t>
            </a:r>
            <a:r>
              <a:rPr lang="nn-NO" sz="1400">
                <a:solidFill>
                  <a:schemeClr val="bg1"/>
                </a:solidFill>
                <a:latin typeface="EB Garamond"/>
              </a:rPr>
              <a:t>, under filmen.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1"/>
        <p:cNvGrpSpPr/>
        <p:nvPr/>
      </p:nvGrpSpPr>
      <p:grpSpPr>
        <a:xfrm>
          <a:off x="0" y="0"/>
          <a:ext cx="0" cy="0"/>
          <a:chOff x="0" y="0"/>
          <a:chExt cx="0" cy="0"/>
        </a:xfrm>
      </p:grpSpPr>
      <p:pic>
        <p:nvPicPr>
          <p:cNvPr id="122" name="Google Shape;122;p6"/>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123" name="Google Shape;123;p6"/>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5</a:t>
            </a:r>
            <a:endParaRPr sz="5100">
              <a:solidFill>
                <a:schemeClr val="lt1"/>
              </a:solidFill>
              <a:latin typeface="EB Garamond"/>
              <a:ea typeface="EB Garamond"/>
              <a:cs typeface="EB Garamond"/>
              <a:sym typeface="EB Garamond"/>
            </a:endParaRPr>
          </a:p>
        </p:txBody>
      </p:sp>
      <p:pic>
        <p:nvPicPr>
          <p:cNvPr id="124" name="Google Shape;124;p6"/>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D5D46"/>
        </a:solidFill>
        <a:effectLst/>
      </p:bgPr>
    </p:bg>
    <p:spTree>
      <p:nvGrpSpPr>
        <p:cNvPr id="1" name="Shape 128"/>
        <p:cNvGrpSpPr/>
        <p:nvPr/>
      </p:nvGrpSpPr>
      <p:grpSpPr>
        <a:xfrm>
          <a:off x="0" y="0"/>
          <a:ext cx="0" cy="0"/>
          <a:chOff x="0" y="0"/>
          <a:chExt cx="0" cy="0"/>
        </a:xfrm>
      </p:grpSpPr>
      <p:pic>
        <p:nvPicPr>
          <p:cNvPr id="129" name="Google Shape;129;p7"/>
          <p:cNvPicPr preferRelativeResize="0"/>
          <p:nvPr/>
        </p:nvPicPr>
        <p:blipFill rotWithShape="1">
          <a:blip r:embed="rId3">
            <a:alphaModFix/>
          </a:blip>
          <a:srcRect l="-3168" t="7253" r="16361" b="23429"/>
          <a:stretch/>
        </p:blipFill>
        <p:spPr>
          <a:xfrm>
            <a:off x="-350262" y="-13960"/>
            <a:ext cx="9368619" cy="5157460"/>
          </a:xfrm>
          <a:prstGeom prst="rect">
            <a:avLst/>
          </a:prstGeom>
          <a:noFill/>
          <a:ln>
            <a:noFill/>
          </a:ln>
        </p:spPr>
      </p:pic>
      <p:sp>
        <p:nvSpPr>
          <p:cNvPr id="130" name="Google Shape;130;p7"/>
          <p:cNvSpPr txBox="1">
            <a:spLocks noGrp="1"/>
          </p:cNvSpPr>
          <p:nvPr>
            <p:ph type="body" idx="1"/>
          </p:nvPr>
        </p:nvSpPr>
        <p:spPr>
          <a:xfrm>
            <a:off x="530490" y="777863"/>
            <a:ext cx="2896763" cy="3071623"/>
          </a:xfrm>
          <a:prstGeom prst="rect">
            <a:avLst/>
          </a:prstGeom>
          <a:noFill/>
          <a:ln>
            <a:noFill/>
          </a:ln>
        </p:spPr>
        <p:txBody>
          <a:bodyPr spcFirstLastPara="1" wrap="square" lIns="91425" tIns="91425" rIns="91425" bIns="91425" anchor="t" anchorCtr="0">
            <a:normAutofit lnSpcReduction="10000"/>
          </a:bodyPr>
          <a:lstStyle/>
          <a:p>
            <a:pPr marL="0" indent="0">
              <a:buSzPct val="97297"/>
              <a:buNone/>
            </a:pPr>
            <a:r>
              <a:rPr lang="nn-NO" sz="2000" err="1">
                <a:solidFill>
                  <a:schemeClr val="lt1"/>
                </a:solidFill>
                <a:latin typeface="EB Garamond"/>
                <a:ea typeface="Cambria"/>
                <a:cs typeface="Cambria"/>
                <a:sym typeface="Cambria"/>
              </a:rPr>
              <a:t>Julekviss</a:t>
            </a:r>
            <a:r>
              <a:rPr lang="nn-NO" sz="2000">
                <a:solidFill>
                  <a:schemeClr val="lt1"/>
                </a:solidFill>
                <a:latin typeface="EB Garamond"/>
                <a:ea typeface="Cambria"/>
                <a:cs typeface="Cambria"/>
                <a:sym typeface="Cambria"/>
              </a:rPr>
              <a:t> er gøy! </a:t>
            </a:r>
            <a:endParaRPr lang="nb-NO" sz="2000" i="1">
              <a:solidFill>
                <a:schemeClr val="lt1"/>
              </a:solidFill>
              <a:latin typeface="EB Garamond"/>
              <a:ea typeface="Cambria"/>
              <a:cs typeface="Cambria"/>
              <a:sym typeface="Cambria"/>
            </a:endParaRPr>
          </a:p>
          <a:p>
            <a:pPr marL="0" indent="0">
              <a:lnSpc>
                <a:spcPct val="114999"/>
              </a:lnSpc>
              <a:buNone/>
            </a:pPr>
            <a:r>
              <a:rPr lang="nn-NO" sz="2000">
                <a:solidFill>
                  <a:schemeClr val="lt1"/>
                </a:solidFill>
                <a:latin typeface="EB Garamond"/>
                <a:ea typeface="Cambria"/>
                <a:cs typeface="Cambria"/>
                <a:sym typeface="Cambria"/>
              </a:rPr>
              <a:t>Kva veit du eigentleg om julefeiring jorda rundt? Framtida Junior er ei avis for born mellom 7 og 14 år. Dei har laga denne </a:t>
            </a:r>
            <a:r>
              <a:rPr lang="nn-NO" sz="2000" err="1">
                <a:solidFill>
                  <a:schemeClr val="lt1"/>
                </a:solidFill>
                <a:latin typeface="EB Garamond"/>
                <a:ea typeface="Cambria"/>
                <a:cs typeface="Cambria"/>
                <a:sym typeface="Cambria"/>
              </a:rPr>
              <a:t>kvissen</a:t>
            </a:r>
            <a:r>
              <a:rPr lang="nn-NO" sz="2000">
                <a:solidFill>
                  <a:schemeClr val="lt1"/>
                </a:solidFill>
                <a:latin typeface="EB Garamond"/>
                <a:ea typeface="Cambria"/>
                <a:cs typeface="Cambria"/>
                <a:sym typeface="Cambria"/>
              </a:rPr>
              <a:t> om </a:t>
            </a:r>
            <a:r>
              <a:rPr lang="nn-NO" sz="2000" i="1">
                <a:solidFill>
                  <a:schemeClr val="lt1"/>
                </a:solidFill>
                <a:latin typeface="EB Garamond"/>
                <a:ea typeface="Cambria"/>
                <a:cs typeface="Cambria"/>
                <a:sym typeface="Cambria"/>
                <a:hlinkClick r:id="rId4">
                  <a:extLst>
                    <a:ext uri="{A12FA001-AC4F-418D-AE19-62706E023703}">
                      <ahyp:hlinkClr xmlns:ahyp="http://schemas.microsoft.com/office/drawing/2018/hyperlinkcolor" val="tx"/>
                    </a:ext>
                  </a:extLst>
                </a:hlinkClick>
              </a:rPr>
              <a:t>Jul verda rundt </a:t>
            </a:r>
            <a:endParaRPr lang="nn-NO" sz="2000" i="1">
              <a:solidFill>
                <a:schemeClr val="lt1"/>
              </a:solidFill>
              <a:latin typeface="EB Garamond"/>
              <a:ea typeface="Cambria"/>
              <a:cs typeface="Cambria"/>
              <a:sym typeface="Cambria"/>
            </a:endParaRPr>
          </a:p>
          <a:p>
            <a:pPr marL="0" indent="0">
              <a:lnSpc>
                <a:spcPct val="114999"/>
              </a:lnSpc>
              <a:buNone/>
            </a:pPr>
            <a:r>
              <a:rPr lang="nn-NO" sz="2000">
                <a:solidFill>
                  <a:schemeClr val="lt1"/>
                </a:solidFill>
                <a:latin typeface="EB Garamond"/>
                <a:ea typeface="Cambria"/>
                <a:cs typeface="Cambria"/>
                <a:sym typeface="Cambria"/>
              </a:rPr>
              <a:t>Kanskje du vil lage ein eigen </a:t>
            </a:r>
            <a:r>
              <a:rPr lang="nn-NO" sz="2000" err="1">
                <a:solidFill>
                  <a:schemeClr val="lt1"/>
                </a:solidFill>
                <a:latin typeface="EB Garamond"/>
                <a:ea typeface="Cambria"/>
                <a:cs typeface="Cambria"/>
                <a:sym typeface="Cambria"/>
              </a:rPr>
              <a:t>julekviss</a:t>
            </a:r>
            <a:r>
              <a:rPr lang="nn-NO" sz="2000">
                <a:solidFill>
                  <a:schemeClr val="lt1"/>
                </a:solidFill>
                <a:latin typeface="EB Garamond"/>
                <a:ea typeface="Cambria"/>
                <a:cs typeface="Cambria"/>
                <a:sym typeface="Cambria"/>
              </a:rPr>
              <a:t>? </a:t>
            </a:r>
            <a:endParaRPr lang="nb-NO" sz="2000">
              <a:solidFill>
                <a:schemeClr val="lt1"/>
              </a:solidFill>
              <a:latin typeface="EB Garamond"/>
              <a:ea typeface="Cambria"/>
              <a:cs typeface="Cambria"/>
            </a:endParaRPr>
          </a:p>
        </p:txBody>
      </p:sp>
      <p:sp>
        <p:nvSpPr>
          <p:cNvPr id="131" name="Google Shape;131;p7"/>
          <p:cNvSpPr txBox="1"/>
          <p:nvPr/>
        </p:nvSpPr>
        <p:spPr>
          <a:xfrm>
            <a:off x="2462356" y="2829825"/>
            <a:ext cx="5125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5"/>
        <p:cNvGrpSpPr/>
        <p:nvPr/>
      </p:nvGrpSpPr>
      <p:grpSpPr>
        <a:xfrm>
          <a:off x="0" y="0"/>
          <a:ext cx="0" cy="0"/>
          <a:chOff x="0" y="0"/>
          <a:chExt cx="0" cy="0"/>
        </a:xfrm>
      </p:grpSpPr>
      <p:pic>
        <p:nvPicPr>
          <p:cNvPr id="136" name="Google Shape;136;p8"/>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137" name="Google Shape;137;p8"/>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6</a:t>
            </a:r>
            <a:endParaRPr sz="5100">
              <a:solidFill>
                <a:schemeClr val="lt1"/>
              </a:solidFill>
              <a:latin typeface="EB Garamond"/>
              <a:ea typeface="EB Garamond"/>
              <a:cs typeface="EB Garamond"/>
              <a:sym typeface="EB Garamond"/>
            </a:endParaRPr>
          </a:p>
        </p:txBody>
      </p:sp>
      <p:pic>
        <p:nvPicPr>
          <p:cNvPr id="138" name="Google Shape;138;p8"/>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pic>
        <p:nvPicPr>
          <p:cNvPr id="3074" name="Picture 2" descr="shallow focus photography of musical note book">
            <a:extLst>
              <a:ext uri="{FF2B5EF4-FFF2-40B4-BE49-F238E27FC236}">
                <a16:creationId xmlns:a16="http://schemas.microsoft.com/office/drawing/2014/main" id="{29AB15C2-9557-45E9-82A2-28F5B8010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86500"/>
          </a:xfrm>
          <a:prstGeom prst="rect">
            <a:avLst/>
          </a:prstGeom>
          <a:noFill/>
          <a:extLst>
            <a:ext uri="{909E8E84-426E-40DD-AFC4-6F175D3DCCD1}">
              <a14:hiddenFill xmlns:a14="http://schemas.microsoft.com/office/drawing/2010/main">
                <a:solidFill>
                  <a:srgbClr val="FFFFFF"/>
                </a:solidFill>
              </a14:hiddenFill>
            </a:ext>
          </a:extLst>
        </p:spPr>
      </p:pic>
      <p:sp>
        <p:nvSpPr>
          <p:cNvPr id="144" name="Google Shape;144;p9"/>
          <p:cNvSpPr txBox="1">
            <a:spLocks noGrp="1"/>
          </p:cNvSpPr>
          <p:nvPr>
            <p:ph type="body" idx="1"/>
          </p:nvPr>
        </p:nvSpPr>
        <p:spPr>
          <a:xfrm>
            <a:off x="590624" y="3144462"/>
            <a:ext cx="8439077" cy="1999038"/>
          </a:xfrm>
          <a:prstGeom prst="rect">
            <a:avLst/>
          </a:prstGeom>
          <a:solidFill>
            <a:schemeClr val="lt1"/>
          </a:solidFill>
          <a:ln>
            <a:noFill/>
          </a:ln>
        </p:spPr>
        <p:txBody>
          <a:bodyPr spcFirstLastPara="1" wrap="square" lIns="91425" tIns="91425" rIns="91425" bIns="91425" anchor="t" anchorCtr="0">
            <a:normAutofit/>
          </a:bodyPr>
          <a:lstStyle/>
          <a:p>
            <a:pPr marL="0" indent="0">
              <a:buNone/>
            </a:pPr>
            <a:r>
              <a:rPr lang="no" sz="2000">
                <a:solidFill>
                  <a:schemeClr val="dk1"/>
                </a:solidFill>
                <a:latin typeface="EB Garamond"/>
                <a:ea typeface="Cambria"/>
                <a:cs typeface="Cambria"/>
                <a:sym typeface="Cambria"/>
              </a:rPr>
              <a:t>Julesongar er fulle av julestemning! </a:t>
            </a:r>
            <a:endParaRPr lang="no" sz="2000">
              <a:solidFill>
                <a:schemeClr val="dk1"/>
              </a:solidFill>
              <a:latin typeface="EB Garamond"/>
              <a:ea typeface="Cambria"/>
              <a:cs typeface="Cambria"/>
            </a:endParaRPr>
          </a:p>
          <a:p>
            <a:pPr marL="0" indent="0">
              <a:buNone/>
            </a:pPr>
            <a:r>
              <a:rPr lang="nn-NO" sz="2000">
                <a:solidFill>
                  <a:schemeClr val="dk1"/>
                </a:solidFill>
                <a:latin typeface="EB Garamond"/>
                <a:ea typeface="Cambria"/>
                <a:cs typeface="Cambria"/>
                <a:sym typeface="Cambria"/>
              </a:rPr>
              <a:t>Skriv ei liste over dine topp fem nynorske julesongar!  </a:t>
            </a:r>
            <a:endParaRPr lang="nn-NO" sz="2000">
              <a:solidFill>
                <a:schemeClr val="dk1"/>
              </a:solidFill>
              <a:latin typeface="EB Garamond"/>
              <a:ea typeface="Cambria"/>
              <a:cs typeface="Cambria"/>
            </a:endParaRPr>
          </a:p>
          <a:p>
            <a:pPr marL="0" indent="0">
              <a:buNone/>
            </a:pPr>
            <a:r>
              <a:rPr lang="nn-NO" sz="2000">
                <a:solidFill>
                  <a:schemeClr val="dk1"/>
                </a:solidFill>
                <a:latin typeface="EB Garamond"/>
                <a:ea typeface="Cambria"/>
                <a:cs typeface="Cambria"/>
                <a:sym typeface="Cambria"/>
              </a:rPr>
              <a:t>Du finn nokre forslag her: </a:t>
            </a:r>
            <a:r>
              <a:rPr lang="nn-NO" sz="2000">
                <a:solidFill>
                  <a:schemeClr val="dk1"/>
                </a:solidFill>
                <a:latin typeface="EB Garamond"/>
                <a:ea typeface="Cambria"/>
                <a:cs typeface="Cambria"/>
                <a:sym typeface="Cambria"/>
                <a:hlinkClick r:id="rId4">
                  <a:extLst>
                    <a:ext uri="{A12FA001-AC4F-418D-AE19-62706E023703}">
                      <ahyp:hlinkClr xmlns:ahyp="http://schemas.microsoft.com/office/drawing/2018/hyperlinkcolor" val="tx"/>
                    </a:ext>
                  </a:extLst>
                </a:hlinkClick>
              </a:rPr>
              <a:t>Spotify</a:t>
            </a:r>
            <a:r>
              <a:rPr lang="nn-NO" sz="2000">
                <a:solidFill>
                  <a:schemeClr val="dk1"/>
                </a:solidFill>
                <a:latin typeface="EB Garamond"/>
                <a:ea typeface="Cambria"/>
                <a:cs typeface="Cambria"/>
                <a:sym typeface="Cambria"/>
              </a:rPr>
              <a:t> eller </a:t>
            </a:r>
            <a:r>
              <a:rPr lang="nn-NO" sz="2000">
                <a:solidFill>
                  <a:schemeClr val="dk1"/>
                </a:solidFill>
                <a:latin typeface="EB Garamond"/>
                <a:ea typeface="Cambria"/>
                <a:cs typeface="Cambria"/>
                <a:sym typeface="Cambria"/>
                <a:hlinkClick r:id="rId5">
                  <a:extLst>
                    <a:ext uri="{A12FA001-AC4F-418D-AE19-62706E023703}">
                      <ahyp:hlinkClr xmlns:ahyp="http://schemas.microsoft.com/office/drawing/2018/hyperlinkcolor" val="tx"/>
                    </a:ext>
                  </a:extLst>
                </a:hlinkClick>
              </a:rPr>
              <a:t>Tidal </a:t>
            </a:r>
            <a:endParaRPr lang="nn-NO" sz="2000">
              <a:solidFill>
                <a:schemeClr val="dk1"/>
              </a:solidFill>
              <a:latin typeface="EB Garamond"/>
              <a:ea typeface="Cambria"/>
              <a:cs typeface="Cambria"/>
            </a:endParaRPr>
          </a:p>
          <a:p>
            <a:pPr marL="0" indent="0">
              <a:buNone/>
            </a:pPr>
            <a:r>
              <a:rPr lang="nn-NO" sz="2000">
                <a:solidFill>
                  <a:schemeClr val="dk1"/>
                </a:solidFill>
                <a:latin typeface="EB Garamond"/>
                <a:ea typeface="Cambria"/>
                <a:cs typeface="Cambria"/>
                <a:sym typeface="Cambria"/>
                <a:hlinkClick r:id="rId6">
                  <a:extLst>
                    <a:ext uri="{A12FA001-AC4F-418D-AE19-62706E023703}">
                      <ahyp:hlinkClr xmlns:ahyp="http://schemas.microsoft.com/office/drawing/2018/hyperlinkcolor" val="tx"/>
                    </a:ext>
                  </a:extLst>
                </a:hlinkClick>
              </a:rPr>
              <a:t>Tunkatten Lurivar si songbok</a:t>
            </a:r>
            <a:r>
              <a:rPr lang="nn-NO" sz="2000">
                <a:solidFill>
                  <a:schemeClr val="dk1"/>
                </a:solidFill>
                <a:latin typeface="EB Garamond"/>
                <a:ea typeface="Cambria"/>
                <a:cs typeface="Cambria"/>
                <a:sym typeface="Cambria"/>
              </a:rPr>
              <a:t> har også fine songar til jul og advent. </a:t>
            </a:r>
            <a:endParaRPr lang="nn-NO" sz="2000">
              <a:solidFill>
                <a:schemeClr val="dk1"/>
              </a:solidFill>
              <a:latin typeface="EB Garamond"/>
              <a:ea typeface="Cambria"/>
              <a:cs typeface="Cambria"/>
            </a:endParaRPr>
          </a:p>
          <a:p>
            <a:pPr marL="0" indent="0">
              <a:lnSpc>
                <a:spcPct val="114999"/>
              </a:lnSpc>
              <a:buNone/>
            </a:pPr>
            <a:r>
              <a:rPr lang="nn-NO" sz="2000">
                <a:solidFill>
                  <a:schemeClr val="dk1"/>
                </a:solidFill>
                <a:latin typeface="EB Garamond"/>
                <a:ea typeface="Cambria"/>
                <a:cs typeface="Cambria"/>
                <a:sym typeface="Cambria"/>
              </a:rPr>
              <a:t>Om dokker har tid, kan dokker lage ei avstemming i klassa. </a:t>
            </a:r>
            <a:endParaRPr lang="nn-NO" sz="2000">
              <a:solidFill>
                <a:schemeClr val="dk1"/>
              </a:solidFill>
              <a:latin typeface="EB Garamond"/>
              <a:ea typeface="Cambria"/>
              <a:cs typeface="Cambria"/>
            </a:endParaRPr>
          </a:p>
          <a:p>
            <a:pPr marL="0" lvl="0" indent="0" algn="l" rtl="0">
              <a:lnSpc>
                <a:spcPct val="115000"/>
              </a:lnSpc>
              <a:spcBef>
                <a:spcPts val="0"/>
              </a:spcBef>
              <a:spcAft>
                <a:spcPts val="0"/>
              </a:spcAft>
              <a:buSzPts val="1800"/>
              <a:buNone/>
            </a:pPr>
            <a:endParaRPr lang="nn-NO" sz="2000">
              <a:solidFill>
                <a:schemeClr val="dk1"/>
              </a:solidFill>
              <a:latin typeface="EB Garamond"/>
              <a:ea typeface="Cambria"/>
              <a:cs typeface="Cambria"/>
            </a:endParaRPr>
          </a:p>
          <a:p>
            <a:pPr marL="0" lvl="0" indent="0" algn="l" rtl="0">
              <a:lnSpc>
                <a:spcPct val="115000"/>
              </a:lnSpc>
              <a:spcBef>
                <a:spcPts val="1200"/>
              </a:spcBef>
              <a:spcAft>
                <a:spcPts val="0"/>
              </a:spcAft>
              <a:buSzPts val="1800"/>
              <a:buNone/>
            </a:pPr>
            <a:endParaRPr sz="2400">
              <a:solidFill>
                <a:schemeClr val="dk1"/>
              </a:solidFill>
              <a:latin typeface="Cambria"/>
              <a:ea typeface="Cambria"/>
              <a:cs typeface="Cambria"/>
              <a:sym typeface="Cambria"/>
            </a:endParaRPr>
          </a:p>
          <a:p>
            <a:pPr marL="0" lvl="0" indent="0" algn="l" rtl="0">
              <a:lnSpc>
                <a:spcPct val="115000"/>
              </a:lnSpc>
              <a:spcBef>
                <a:spcPts val="1200"/>
              </a:spcBef>
              <a:spcAft>
                <a:spcPts val="1200"/>
              </a:spcAft>
              <a:buSzPts val="1800"/>
              <a:buNone/>
            </a:pPr>
            <a:endParaRPr sz="2400">
              <a:solidFill>
                <a:schemeClr val="dk1"/>
              </a:solidFill>
              <a:latin typeface="Cambria"/>
              <a:ea typeface="Cambria"/>
              <a:cs typeface="Cambria"/>
              <a:sym typeface="Cambri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8"/>
        <p:cNvGrpSpPr/>
        <p:nvPr/>
      </p:nvGrpSpPr>
      <p:grpSpPr>
        <a:xfrm>
          <a:off x="0" y="0"/>
          <a:ext cx="0" cy="0"/>
          <a:chOff x="0" y="0"/>
          <a:chExt cx="0" cy="0"/>
        </a:xfrm>
      </p:grpSpPr>
      <p:pic>
        <p:nvPicPr>
          <p:cNvPr id="149" name="Google Shape;149;p10"/>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150" name="Google Shape;150;p10"/>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7</a:t>
            </a:r>
            <a:endParaRPr sz="5100">
              <a:solidFill>
                <a:schemeClr val="lt1"/>
              </a:solidFill>
              <a:latin typeface="EB Garamond"/>
              <a:ea typeface="EB Garamond"/>
              <a:cs typeface="EB Garamond"/>
              <a:sym typeface="EB Garamond"/>
            </a:endParaRPr>
          </a:p>
        </p:txBody>
      </p:sp>
      <p:pic>
        <p:nvPicPr>
          <p:cNvPr id="151" name="Google Shape;151;p10"/>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11"/>
          <p:cNvPicPr preferRelativeResize="0"/>
          <p:nvPr/>
        </p:nvPicPr>
        <p:blipFill rotWithShape="1">
          <a:blip r:embed="rId3">
            <a:alphaModFix/>
          </a:blip>
          <a:srcRect/>
          <a:stretch/>
        </p:blipFill>
        <p:spPr>
          <a:xfrm>
            <a:off x="-19650" y="0"/>
            <a:ext cx="9143998" cy="5143499"/>
          </a:xfrm>
          <a:prstGeom prst="rect">
            <a:avLst/>
          </a:prstGeom>
          <a:noFill/>
          <a:ln>
            <a:noFill/>
          </a:ln>
        </p:spPr>
      </p:pic>
      <p:sp>
        <p:nvSpPr>
          <p:cNvPr id="157" name="Google Shape;157;p11"/>
          <p:cNvSpPr txBox="1">
            <a:spLocks noGrp="1"/>
          </p:cNvSpPr>
          <p:nvPr>
            <p:ph type="body" idx="1"/>
          </p:nvPr>
        </p:nvSpPr>
        <p:spPr>
          <a:xfrm rot="241667">
            <a:off x="4429810" y="1691434"/>
            <a:ext cx="2815434" cy="3195309"/>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no" b="1">
                <a:solidFill>
                  <a:schemeClr val="dk1"/>
                </a:solidFill>
                <a:latin typeface="EB Garamond" panose="00000500000000000000" pitchFamily="2" charset="0"/>
                <a:ea typeface="EB Garamond" panose="00000500000000000000" pitchFamily="2" charset="0"/>
              </a:rPr>
              <a:t>Skriv ned oppskrifta på det du meiner er ein kjekk juleferie  </a:t>
            </a:r>
            <a:endParaRPr b="1">
              <a:solidFill>
                <a:schemeClr val="dk1"/>
              </a:solidFill>
              <a:latin typeface="EB Garamond" panose="00000500000000000000" pitchFamily="2" charset="0"/>
              <a:ea typeface="EB Garamond" panose="00000500000000000000" pitchFamily="2" charset="0"/>
            </a:endParaRPr>
          </a:p>
          <a:p>
            <a:pPr marL="0" lvl="0" indent="0" algn="l" rtl="0">
              <a:lnSpc>
                <a:spcPct val="115000"/>
              </a:lnSpc>
              <a:spcBef>
                <a:spcPts val="1200"/>
              </a:spcBef>
              <a:spcAft>
                <a:spcPts val="0"/>
              </a:spcAft>
              <a:buSzPts val="1800"/>
              <a:buNone/>
            </a:pPr>
            <a:r>
              <a:rPr lang="no" b="1">
                <a:solidFill>
                  <a:schemeClr val="dk1"/>
                </a:solidFill>
                <a:latin typeface="EB Garamond" panose="00000500000000000000" pitchFamily="2" charset="0"/>
                <a:ea typeface="EB Garamond" panose="00000500000000000000" pitchFamily="2" charset="0"/>
              </a:rPr>
              <a:t>Døme:</a:t>
            </a:r>
            <a:endParaRPr b="1">
              <a:solidFill>
                <a:schemeClr val="dk1"/>
              </a:solidFill>
              <a:latin typeface="EB Garamond" panose="00000500000000000000" pitchFamily="2" charset="0"/>
              <a:ea typeface="EB Garamond" panose="00000500000000000000" pitchFamily="2" charset="0"/>
            </a:endParaRPr>
          </a:p>
          <a:p>
            <a:pPr marL="457200" lvl="0" indent="-342900" algn="l" rtl="0">
              <a:lnSpc>
                <a:spcPct val="115000"/>
              </a:lnSpc>
              <a:spcBef>
                <a:spcPts val="1200"/>
              </a:spcBef>
              <a:spcAft>
                <a:spcPts val="0"/>
              </a:spcAft>
              <a:buClr>
                <a:schemeClr val="dk1"/>
              </a:buClr>
              <a:buSzPts val="1800"/>
              <a:buChar char="-"/>
            </a:pPr>
            <a:r>
              <a:rPr lang="no">
                <a:solidFill>
                  <a:schemeClr val="dk1"/>
                </a:solidFill>
                <a:latin typeface="EB Garamond" panose="00000500000000000000" pitchFamily="2" charset="0"/>
                <a:ea typeface="EB Garamond" panose="00000500000000000000" pitchFamily="2" charset="0"/>
              </a:rPr>
              <a:t>To koppar med familietid</a:t>
            </a:r>
            <a:endParaRPr>
              <a:solidFill>
                <a:schemeClr val="dk1"/>
              </a:solidFill>
              <a:latin typeface="EB Garamond" panose="00000500000000000000" pitchFamily="2" charset="0"/>
              <a:ea typeface="EB Garamond" panose="00000500000000000000" pitchFamily="2" charset="0"/>
            </a:endParaRPr>
          </a:p>
          <a:p>
            <a:pPr marL="457200" lvl="0" indent="-342900" algn="l" rtl="0">
              <a:lnSpc>
                <a:spcPct val="115000"/>
              </a:lnSpc>
              <a:spcBef>
                <a:spcPts val="0"/>
              </a:spcBef>
              <a:spcAft>
                <a:spcPts val="0"/>
              </a:spcAft>
              <a:buClr>
                <a:schemeClr val="dk1"/>
              </a:buClr>
              <a:buSzPts val="1800"/>
              <a:buChar char="-"/>
            </a:pPr>
            <a:r>
              <a:rPr lang="no">
                <a:solidFill>
                  <a:schemeClr val="dk1"/>
                </a:solidFill>
                <a:latin typeface="EB Garamond" panose="00000500000000000000" pitchFamily="2" charset="0"/>
                <a:ea typeface="EB Garamond" panose="00000500000000000000" pitchFamily="2" charset="0"/>
              </a:rPr>
              <a:t>Seks store skeier med dataspeling med venar</a:t>
            </a:r>
          </a:p>
          <a:p>
            <a:pPr marL="457200" lvl="0" indent="-342900" algn="l" rtl="0">
              <a:lnSpc>
                <a:spcPct val="115000"/>
              </a:lnSpc>
              <a:spcBef>
                <a:spcPts val="0"/>
              </a:spcBef>
              <a:spcAft>
                <a:spcPts val="0"/>
              </a:spcAft>
              <a:buClr>
                <a:schemeClr val="dk1"/>
              </a:buClr>
              <a:buSzPts val="1800"/>
              <a:buChar char="-"/>
            </a:pPr>
            <a:r>
              <a:rPr lang="no">
                <a:solidFill>
                  <a:schemeClr val="dk1"/>
                </a:solidFill>
                <a:latin typeface="EB Garamond" panose="00000500000000000000" pitchFamily="2" charset="0"/>
                <a:ea typeface="EB Garamond" panose="00000500000000000000" pitchFamily="2" charset="0"/>
              </a:rPr>
              <a:t>?</a:t>
            </a:r>
            <a:endParaRPr>
              <a:solidFill>
                <a:schemeClr val="dk1"/>
              </a:solidFill>
              <a:latin typeface="EB Garamond" panose="00000500000000000000" pitchFamily="2" charset="0"/>
              <a:ea typeface="EB Garamond" panose="00000500000000000000" pitchFamily="2"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1"/>
        <p:cNvGrpSpPr/>
        <p:nvPr/>
      </p:nvGrpSpPr>
      <p:grpSpPr>
        <a:xfrm>
          <a:off x="0" y="0"/>
          <a:ext cx="0" cy="0"/>
          <a:chOff x="0" y="0"/>
          <a:chExt cx="0" cy="0"/>
        </a:xfrm>
      </p:grpSpPr>
      <p:pic>
        <p:nvPicPr>
          <p:cNvPr id="162" name="Google Shape;162;p12"/>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163" name="Google Shape;163;p12"/>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8</a:t>
            </a:r>
            <a:endParaRPr sz="5100">
              <a:solidFill>
                <a:schemeClr val="lt1"/>
              </a:solidFill>
              <a:latin typeface="EB Garamond"/>
              <a:ea typeface="EB Garamond"/>
              <a:cs typeface="EB Garamond"/>
              <a:sym typeface="EB Garamond"/>
            </a:endParaRPr>
          </a:p>
        </p:txBody>
      </p:sp>
      <p:pic>
        <p:nvPicPr>
          <p:cNvPr id="164" name="Google Shape;164;p12"/>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5" name="Bilete 4">
            <a:extLst>
              <a:ext uri="{FF2B5EF4-FFF2-40B4-BE49-F238E27FC236}">
                <a16:creationId xmlns:a16="http://schemas.microsoft.com/office/drawing/2014/main" id="{A55C97C9-5AD3-4E46-860A-6E488B8B9F2A}"/>
              </a:ext>
            </a:extLst>
          </p:cNvPr>
          <p:cNvPicPr>
            <a:picLocks noChangeAspect="1"/>
          </p:cNvPicPr>
          <p:nvPr/>
        </p:nvPicPr>
        <p:blipFill>
          <a:blip r:embed="rId3"/>
          <a:srcRect t="12348" b="12348"/>
          <a:stretch/>
        </p:blipFill>
        <p:spPr>
          <a:xfrm>
            <a:off x="0" y="0"/>
            <a:ext cx="9144000" cy="5143500"/>
          </a:xfrm>
          <a:prstGeom prst="rect">
            <a:avLst/>
          </a:prstGeom>
        </p:spPr>
      </p:pic>
      <p:sp>
        <p:nvSpPr>
          <p:cNvPr id="3" name="TekstSylinder 2">
            <a:extLst>
              <a:ext uri="{FF2B5EF4-FFF2-40B4-BE49-F238E27FC236}">
                <a16:creationId xmlns:a16="http://schemas.microsoft.com/office/drawing/2014/main" id="{9499B30A-C558-4094-BECF-753D06A74728}"/>
              </a:ext>
            </a:extLst>
          </p:cNvPr>
          <p:cNvSpPr txBox="1"/>
          <p:nvPr/>
        </p:nvSpPr>
        <p:spPr>
          <a:xfrm>
            <a:off x="3422072" y="415036"/>
            <a:ext cx="4953743" cy="2554545"/>
          </a:xfrm>
          <a:prstGeom prst="rect">
            <a:avLst/>
          </a:prstGeom>
          <a:noFill/>
        </p:spPr>
        <p:txBody>
          <a:bodyPr wrap="square" lIns="91440" tIns="45720" rIns="91440" bIns="45720" rtlCol="0" anchor="t">
            <a:spAutoFit/>
          </a:bodyPr>
          <a:lstStyle/>
          <a:p>
            <a:r>
              <a:rPr lang="nn-NO" sz="3200" dirty="0">
                <a:latin typeface="EB Garamond"/>
              </a:rPr>
              <a:t>Ein tur ut er aldri feil! </a:t>
            </a:r>
          </a:p>
          <a:p>
            <a:r>
              <a:rPr lang="nn-NO" sz="3200" dirty="0">
                <a:latin typeface="EB Garamond"/>
              </a:rPr>
              <a:t>Skriv ei liste over alt ein kan gjere utandørs i juletida! </a:t>
            </a:r>
          </a:p>
          <a:p>
            <a:r>
              <a:rPr lang="nn-NO" sz="3200" dirty="0">
                <a:latin typeface="EB Garamond"/>
              </a:rPr>
              <a:t>Kanskje kan dokker planlegge ein tur ut i klassa?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0"/>
        <p:cNvGrpSpPr/>
        <p:nvPr/>
      </p:nvGrpSpPr>
      <p:grpSpPr>
        <a:xfrm>
          <a:off x="0" y="0"/>
          <a:ext cx="0" cy="0"/>
          <a:chOff x="0" y="0"/>
          <a:chExt cx="0" cy="0"/>
        </a:xfrm>
      </p:grpSpPr>
      <p:pic>
        <p:nvPicPr>
          <p:cNvPr id="61" name="Google Shape;61;g1621ec54014_0_0"/>
          <p:cNvPicPr preferRelativeResize="0"/>
          <p:nvPr/>
        </p:nvPicPr>
        <p:blipFill>
          <a:blip r:embed="rId3">
            <a:alphaModFix/>
          </a:blip>
          <a:stretch>
            <a:fillRect/>
          </a:stretch>
        </p:blipFill>
        <p:spPr>
          <a:xfrm>
            <a:off x="2579625" y="19300"/>
            <a:ext cx="3392630" cy="5104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75"/>
        <p:cNvGrpSpPr/>
        <p:nvPr/>
      </p:nvGrpSpPr>
      <p:grpSpPr>
        <a:xfrm>
          <a:off x="0" y="0"/>
          <a:ext cx="0" cy="0"/>
          <a:chOff x="0" y="0"/>
          <a:chExt cx="0" cy="0"/>
        </a:xfrm>
      </p:grpSpPr>
      <p:pic>
        <p:nvPicPr>
          <p:cNvPr id="176" name="Google Shape;176;p14"/>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177" name="Google Shape;177;p14"/>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9</a:t>
            </a:r>
            <a:endParaRPr sz="5100">
              <a:solidFill>
                <a:schemeClr val="lt1"/>
              </a:solidFill>
              <a:latin typeface="EB Garamond"/>
              <a:ea typeface="EB Garamond"/>
              <a:cs typeface="EB Garamond"/>
              <a:sym typeface="EB Garamond"/>
            </a:endParaRPr>
          </a:p>
        </p:txBody>
      </p:sp>
      <p:pic>
        <p:nvPicPr>
          <p:cNvPr id="178" name="Google Shape;178;p14"/>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15"/>
          <p:cNvPicPr preferRelativeResize="0"/>
          <p:nvPr/>
        </p:nvPicPr>
        <p:blipFill rotWithShape="1">
          <a:blip r:embed="rId3">
            <a:alphaModFix/>
          </a:blip>
          <a:srcRect l="23322" b="1435"/>
          <a:stretch/>
        </p:blipFill>
        <p:spPr>
          <a:xfrm rot="-5400000">
            <a:off x="2000252" y="-2000251"/>
            <a:ext cx="5143500" cy="9144002"/>
          </a:xfrm>
          <a:prstGeom prst="rect">
            <a:avLst/>
          </a:prstGeom>
          <a:noFill/>
          <a:ln>
            <a:noFill/>
          </a:ln>
        </p:spPr>
      </p:pic>
      <p:pic>
        <p:nvPicPr>
          <p:cNvPr id="184" name="Google Shape;184;p15"/>
          <p:cNvPicPr preferRelativeResize="0"/>
          <p:nvPr/>
        </p:nvPicPr>
        <p:blipFill rotWithShape="1">
          <a:blip r:embed="rId4">
            <a:alphaModFix/>
          </a:blip>
          <a:srcRect t="7568" b="4350"/>
          <a:stretch/>
        </p:blipFill>
        <p:spPr>
          <a:xfrm>
            <a:off x="5251105" y="0"/>
            <a:ext cx="3892895" cy="5143501"/>
          </a:xfrm>
          <a:prstGeom prst="rect">
            <a:avLst/>
          </a:prstGeom>
          <a:noFill/>
          <a:ln>
            <a:noFill/>
          </a:ln>
        </p:spPr>
      </p:pic>
      <p:sp>
        <p:nvSpPr>
          <p:cNvPr id="185" name="Google Shape;185;p15"/>
          <p:cNvSpPr txBox="1"/>
          <p:nvPr/>
        </p:nvSpPr>
        <p:spPr>
          <a:xfrm>
            <a:off x="679325" y="1132514"/>
            <a:ext cx="5880866" cy="2339072"/>
          </a:xfrm>
          <a:prstGeom prst="rect">
            <a:avLst/>
          </a:prstGeom>
          <a:solidFill>
            <a:schemeClr val="lt1"/>
          </a:solidFill>
          <a:ln>
            <a:noFill/>
          </a:ln>
        </p:spPr>
        <p:txBody>
          <a:bodyPr spcFirstLastPara="1" wrap="square" lIns="91425" tIns="91425" rIns="91425" bIns="91425" anchor="t" anchorCtr="0">
            <a:spAutoFit/>
          </a:bodyPr>
          <a:lstStyle/>
          <a:p>
            <a:pPr>
              <a:buSzPts val="1700"/>
            </a:pPr>
            <a:r>
              <a:rPr lang="no" sz="2000" b="0" i="0" u="none" strike="noStrike" cap="none">
                <a:solidFill>
                  <a:srgbClr val="000000"/>
                </a:solidFill>
                <a:latin typeface="EB Garamond" panose="00000500000000000000" pitchFamily="2" charset="0"/>
                <a:ea typeface="EB Garamond" panose="00000500000000000000" pitchFamily="2" charset="0"/>
                <a:cs typeface="Cambria"/>
                <a:sym typeface="Cambria"/>
              </a:rPr>
              <a:t>Ein snørik dag før jul oppdagar dokker spor i snøen på veg til skulen. Avtrykka er markerte og tydelege og ser heilt ferske ut. Dokker bestemmer dokker for å heller følgje fotspora enn å gå på skulen.</a:t>
            </a:r>
            <a:r>
              <a:rPr lang="no" sz="2000">
                <a:latin typeface="EB Garamond" panose="00000500000000000000" pitchFamily="2" charset="0"/>
                <a:ea typeface="EB Garamond" panose="00000500000000000000" pitchFamily="2" charset="0"/>
                <a:cs typeface="Cambria"/>
                <a:sym typeface="Cambria"/>
              </a:rPr>
              <a:t> </a:t>
            </a:r>
            <a:endParaRPr sz="2000" b="0" i="0" u="none" strike="noStrike" cap="none">
              <a:solidFill>
                <a:srgbClr val="000000"/>
              </a:solidFill>
              <a:latin typeface="EB Garamond" panose="00000500000000000000" pitchFamily="2" charset="0"/>
              <a:ea typeface="EB Garamond" panose="00000500000000000000" pitchFamily="2" charset="0"/>
              <a:cs typeface="Cambria"/>
              <a:sym typeface="Cambria"/>
            </a:endParaRPr>
          </a:p>
          <a:p>
            <a:pPr marL="0" marR="0" lvl="0" indent="0" algn="l" rtl="0">
              <a:lnSpc>
                <a:spcPct val="100000"/>
              </a:lnSpc>
              <a:spcBef>
                <a:spcPts val="0"/>
              </a:spcBef>
              <a:spcAft>
                <a:spcPts val="0"/>
              </a:spcAft>
              <a:buClr>
                <a:srgbClr val="000000"/>
              </a:buClr>
              <a:buSzPts val="1700"/>
              <a:buFont typeface="Arial"/>
              <a:buNone/>
            </a:pPr>
            <a:endParaRPr sz="2000" b="0" i="0" u="none" strike="noStrike" cap="none">
              <a:solidFill>
                <a:srgbClr val="000000"/>
              </a:solidFill>
              <a:latin typeface="EB Garamond" panose="00000500000000000000" pitchFamily="2" charset="0"/>
              <a:ea typeface="EB Garamond" panose="00000500000000000000" pitchFamily="2" charset="0"/>
              <a:cs typeface="Cambria"/>
              <a:sym typeface="Cambria"/>
            </a:endParaRPr>
          </a:p>
          <a:p>
            <a:pPr marL="0" marR="0" lvl="0" indent="0" algn="l" rtl="0">
              <a:lnSpc>
                <a:spcPct val="100000"/>
              </a:lnSpc>
              <a:spcBef>
                <a:spcPts val="0"/>
              </a:spcBef>
              <a:spcAft>
                <a:spcPts val="0"/>
              </a:spcAft>
              <a:buClr>
                <a:srgbClr val="000000"/>
              </a:buClr>
              <a:buSzPts val="1700"/>
              <a:buFont typeface="Arial"/>
              <a:buNone/>
            </a:pPr>
            <a:r>
              <a:rPr lang="no" sz="2000" b="0" i="0" u="none" strike="noStrike" cap="none">
                <a:solidFill>
                  <a:srgbClr val="000000"/>
                </a:solidFill>
                <a:latin typeface="EB Garamond" panose="00000500000000000000" pitchFamily="2" charset="0"/>
                <a:ea typeface="EB Garamond" panose="00000500000000000000" pitchFamily="2" charset="0"/>
                <a:cs typeface="Cambria"/>
                <a:sym typeface="Cambria"/>
              </a:rPr>
              <a:t>Samarbeid to og to, og skriv kva som skjer når dokker følgjer fotspora. Les gjerne opp tekstane i klassa! </a:t>
            </a:r>
            <a:endParaRPr sz="2000" b="0" i="0" u="none" strike="noStrike" cap="none">
              <a:solidFill>
                <a:srgbClr val="000000"/>
              </a:solidFill>
              <a:latin typeface="EB Garamond" panose="00000500000000000000" pitchFamily="2" charset="0"/>
              <a:ea typeface="EB Garamond" panose="00000500000000000000" pitchFamily="2" charset="0"/>
              <a:cs typeface="Cambria"/>
              <a:sym typeface="Cambri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89"/>
        <p:cNvGrpSpPr/>
        <p:nvPr/>
      </p:nvGrpSpPr>
      <p:grpSpPr>
        <a:xfrm>
          <a:off x="0" y="0"/>
          <a:ext cx="0" cy="0"/>
          <a:chOff x="0" y="0"/>
          <a:chExt cx="0" cy="0"/>
        </a:xfrm>
      </p:grpSpPr>
      <p:pic>
        <p:nvPicPr>
          <p:cNvPr id="190" name="Google Shape;190;g1621ec54014_0_25"/>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191" name="Google Shape;191;g1621ec54014_0_25"/>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10</a:t>
            </a:r>
            <a:endParaRPr sz="5100">
              <a:solidFill>
                <a:schemeClr val="lt1"/>
              </a:solidFill>
              <a:latin typeface="EB Garamond"/>
              <a:ea typeface="EB Garamond"/>
              <a:cs typeface="EB Garamond"/>
              <a:sym typeface="EB Garamond"/>
            </a:endParaRPr>
          </a:p>
        </p:txBody>
      </p:sp>
      <p:pic>
        <p:nvPicPr>
          <p:cNvPr id="192" name="Google Shape;192;g1621ec54014_0_25"/>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6"/>
        <p:cNvGrpSpPr/>
        <p:nvPr/>
      </p:nvGrpSpPr>
      <p:grpSpPr>
        <a:xfrm>
          <a:off x="0" y="0"/>
          <a:ext cx="0" cy="0"/>
          <a:chOff x="0" y="0"/>
          <a:chExt cx="0" cy="0"/>
        </a:xfrm>
      </p:grpSpPr>
      <p:pic>
        <p:nvPicPr>
          <p:cNvPr id="197" name="Google Shape;197;g1621ec54014_0_43"/>
          <p:cNvPicPr preferRelativeResize="0"/>
          <p:nvPr/>
        </p:nvPicPr>
        <p:blipFill rotWithShape="1">
          <a:blip r:embed="rId4">
            <a:alphaModFix/>
          </a:blip>
          <a:srcRect l="22922" t="1841" r="30786" b="474"/>
          <a:stretch/>
        </p:blipFill>
        <p:spPr>
          <a:xfrm>
            <a:off x="6735104" y="655662"/>
            <a:ext cx="2116437" cy="4466175"/>
          </a:xfrm>
          <a:prstGeom prst="rect">
            <a:avLst/>
          </a:prstGeom>
          <a:noFill/>
          <a:ln>
            <a:noFill/>
          </a:ln>
        </p:spPr>
      </p:pic>
      <p:sp>
        <p:nvSpPr>
          <p:cNvPr id="198" name="Google Shape;198;g1621ec54014_0_43"/>
          <p:cNvSpPr txBox="1">
            <a:spLocks noGrp="1"/>
          </p:cNvSpPr>
          <p:nvPr>
            <p:ph type="body" idx="1"/>
          </p:nvPr>
        </p:nvSpPr>
        <p:spPr>
          <a:xfrm>
            <a:off x="1115669" y="319830"/>
            <a:ext cx="2896037" cy="1078706"/>
          </a:xfrm>
          <a:prstGeom prst="rect">
            <a:avLst/>
          </a:prstGeom>
          <a:noFill/>
          <a:ln>
            <a:noFill/>
          </a:ln>
        </p:spPr>
        <p:txBody>
          <a:bodyPr spcFirstLastPara="1" wrap="square" lIns="91425" tIns="91425" rIns="91425" bIns="91425" anchor="t" anchorCtr="0">
            <a:normAutofit fontScale="92500" lnSpcReduction="20000"/>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Boktips</a:t>
            </a:r>
            <a:endParaRPr sz="5100">
              <a:solidFill>
                <a:schemeClr val="lt1"/>
              </a:solidFill>
              <a:latin typeface="EB Garamond"/>
              <a:ea typeface="EB Garamond"/>
              <a:cs typeface="EB Garamond"/>
              <a:sym typeface="EB Garamond"/>
            </a:endParaRPr>
          </a:p>
        </p:txBody>
      </p:sp>
      <p:pic>
        <p:nvPicPr>
          <p:cNvPr id="199" name="Google Shape;199;g1621ec54014_0_43"/>
          <p:cNvPicPr preferRelativeResize="0"/>
          <p:nvPr/>
        </p:nvPicPr>
        <p:blipFill rotWithShape="1">
          <a:blip r:embed="rId5">
            <a:alphaModFix/>
          </a:blip>
          <a:srcRect/>
          <a:stretch/>
        </p:blipFill>
        <p:spPr>
          <a:xfrm>
            <a:off x="5856532" y="0"/>
            <a:ext cx="2666075" cy="677325"/>
          </a:xfrm>
          <a:prstGeom prst="rect">
            <a:avLst/>
          </a:prstGeom>
          <a:noFill/>
          <a:ln>
            <a:noFill/>
          </a:ln>
        </p:spPr>
      </p:pic>
      <p:pic>
        <p:nvPicPr>
          <p:cNvPr id="3" name="Media på Internett 2" title="Boktips frå Nynorsksenteret">
            <a:hlinkClick r:id="" action="ppaction://media"/>
            <a:extLst>
              <a:ext uri="{FF2B5EF4-FFF2-40B4-BE49-F238E27FC236}">
                <a16:creationId xmlns:a16="http://schemas.microsoft.com/office/drawing/2014/main" id="{86D22F23-EC4F-4B7C-BCE0-B3126D4AB47B}"/>
              </a:ext>
            </a:extLst>
          </p:cNvPr>
          <p:cNvPicPr>
            <a:picLocks noRot="1" noChangeAspect="1"/>
          </p:cNvPicPr>
          <p:nvPr>
            <a:videoFile r:link="rId1"/>
          </p:nvPr>
        </p:nvPicPr>
        <p:blipFill>
          <a:blip r:embed="rId6"/>
          <a:stretch>
            <a:fillRect/>
          </a:stretch>
        </p:blipFill>
        <p:spPr>
          <a:xfrm>
            <a:off x="292459" y="1286164"/>
            <a:ext cx="6261073" cy="35375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03"/>
        <p:cNvGrpSpPr/>
        <p:nvPr/>
      </p:nvGrpSpPr>
      <p:grpSpPr>
        <a:xfrm>
          <a:off x="0" y="0"/>
          <a:ext cx="0" cy="0"/>
          <a:chOff x="0" y="0"/>
          <a:chExt cx="0" cy="0"/>
        </a:xfrm>
      </p:grpSpPr>
      <p:pic>
        <p:nvPicPr>
          <p:cNvPr id="204" name="Google Shape;204;g1621ec54014_0_19"/>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205" name="Google Shape;205;g1621ec54014_0_19"/>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11</a:t>
            </a:r>
            <a:endParaRPr sz="5100">
              <a:solidFill>
                <a:schemeClr val="lt1"/>
              </a:solidFill>
              <a:latin typeface="EB Garamond"/>
              <a:ea typeface="EB Garamond"/>
              <a:cs typeface="EB Garamond"/>
              <a:sym typeface="EB Garamond"/>
            </a:endParaRPr>
          </a:p>
        </p:txBody>
      </p:sp>
      <p:pic>
        <p:nvPicPr>
          <p:cNvPr id="206" name="Google Shape;206;g1621ec54014_0_19"/>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10"/>
        <p:cNvGrpSpPr/>
        <p:nvPr/>
      </p:nvGrpSpPr>
      <p:grpSpPr>
        <a:xfrm>
          <a:off x="0" y="0"/>
          <a:ext cx="0" cy="0"/>
          <a:chOff x="0" y="0"/>
          <a:chExt cx="0" cy="0"/>
        </a:xfrm>
      </p:grpSpPr>
      <p:pic>
        <p:nvPicPr>
          <p:cNvPr id="211" name="Google Shape;211;g1621ec54014_0_49"/>
          <p:cNvPicPr preferRelativeResize="0"/>
          <p:nvPr/>
        </p:nvPicPr>
        <p:blipFill rotWithShape="1">
          <a:blip r:embed="rId4">
            <a:alphaModFix/>
          </a:blip>
          <a:srcRect/>
          <a:stretch/>
        </p:blipFill>
        <p:spPr>
          <a:xfrm>
            <a:off x="7373475" y="3404985"/>
            <a:ext cx="1676150" cy="1676150"/>
          </a:xfrm>
          <a:prstGeom prst="rect">
            <a:avLst/>
          </a:prstGeom>
          <a:noFill/>
          <a:ln>
            <a:noFill/>
          </a:ln>
        </p:spPr>
      </p:pic>
      <p:sp>
        <p:nvSpPr>
          <p:cNvPr id="212" name="Google Shape;212;g1621ec54014_0_49"/>
          <p:cNvSpPr txBox="1">
            <a:spLocks noGrp="1"/>
          </p:cNvSpPr>
          <p:nvPr>
            <p:ph type="body" idx="1"/>
          </p:nvPr>
        </p:nvSpPr>
        <p:spPr>
          <a:xfrm>
            <a:off x="202500" y="139603"/>
            <a:ext cx="3857502" cy="4642247"/>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20000"/>
              </a:lnSpc>
              <a:spcBef>
                <a:spcPts val="0"/>
              </a:spcBef>
              <a:spcAft>
                <a:spcPts val="0"/>
              </a:spcAft>
              <a:buClr>
                <a:schemeClr val="dk1"/>
              </a:buClr>
              <a:buSzPct val="32352"/>
              <a:buFont typeface="Arial"/>
              <a:buNone/>
            </a:pPr>
            <a:r>
              <a:rPr lang="no" sz="2600">
                <a:solidFill>
                  <a:srgbClr val="FFFFFF"/>
                </a:solidFill>
                <a:latin typeface="EB Garamond" panose="00000500000000000000" pitchFamily="2" charset="0"/>
                <a:ea typeface="EB Garamond" panose="00000500000000000000" pitchFamily="2" charset="0"/>
                <a:cs typeface="Lora"/>
                <a:sym typeface="Lora"/>
              </a:rPr>
              <a:t>Samtalepunkt</a:t>
            </a:r>
            <a:endParaRPr sz="2600">
              <a:solidFill>
                <a:srgbClr val="FFFFFF"/>
              </a:solidFill>
              <a:latin typeface="EB Garamond" panose="00000500000000000000" pitchFamily="2" charset="0"/>
              <a:ea typeface="EB Garamond" panose="00000500000000000000" pitchFamily="2" charset="0"/>
              <a:cs typeface="Lora"/>
              <a:sym typeface="Lora"/>
            </a:endParaRPr>
          </a:p>
          <a:p>
            <a:pPr marL="0" lvl="0" indent="0" algn="l" rtl="0">
              <a:lnSpc>
                <a:spcPct val="166670"/>
              </a:lnSpc>
              <a:spcBef>
                <a:spcPts val="900"/>
              </a:spcBef>
              <a:spcAft>
                <a:spcPts val="0"/>
              </a:spcAft>
              <a:buClr>
                <a:schemeClr val="dk1"/>
              </a:buClr>
              <a:buSzPct val="100000"/>
              <a:buFont typeface="Arial"/>
              <a:buNone/>
            </a:pPr>
            <a:r>
              <a:rPr lang="no" b="1">
                <a:solidFill>
                  <a:srgbClr val="FFFFFF"/>
                </a:solidFill>
                <a:latin typeface="EB Garamond" panose="00000500000000000000" pitchFamily="2" charset="0"/>
                <a:ea typeface="EB Garamond" panose="00000500000000000000" pitchFamily="2" charset="0"/>
              </a:rPr>
              <a:t> </a:t>
            </a:r>
            <a:r>
              <a:rPr lang="no">
                <a:solidFill>
                  <a:srgbClr val="FFFFFF"/>
                </a:solidFill>
                <a:latin typeface="EB Garamond" panose="00000500000000000000" pitchFamily="2" charset="0"/>
                <a:ea typeface="EB Garamond" panose="00000500000000000000" pitchFamily="2" charset="0"/>
                <a:cs typeface="Lora"/>
                <a:sym typeface="Lora"/>
              </a:rPr>
              <a:t>Kva er den aller finaste julesongen du veit om? </a:t>
            </a:r>
          </a:p>
          <a:p>
            <a:pPr marL="0" lvl="0" indent="0" algn="l" rtl="0">
              <a:lnSpc>
                <a:spcPct val="166670"/>
              </a:lnSpc>
              <a:spcBef>
                <a:spcPts val="900"/>
              </a:spcBef>
              <a:spcAft>
                <a:spcPts val="0"/>
              </a:spcAft>
              <a:buClr>
                <a:schemeClr val="dk1"/>
              </a:buClr>
              <a:buSzPct val="100000"/>
              <a:buFont typeface="Arial"/>
              <a:buNone/>
            </a:pPr>
            <a:r>
              <a:rPr lang="no">
                <a:solidFill>
                  <a:srgbClr val="FFFFFF"/>
                </a:solidFill>
                <a:latin typeface="EB Garamond" panose="00000500000000000000" pitchFamily="2" charset="0"/>
                <a:ea typeface="EB Garamond" panose="00000500000000000000" pitchFamily="2" charset="0"/>
                <a:cs typeface="Lora"/>
                <a:sym typeface="Lora"/>
              </a:rPr>
              <a:t>Kva er det som gjer songen så fin, synest du? </a:t>
            </a:r>
          </a:p>
          <a:p>
            <a:pPr marL="0" lvl="0" indent="0" algn="l" rtl="0">
              <a:lnSpc>
                <a:spcPct val="166670"/>
              </a:lnSpc>
              <a:spcBef>
                <a:spcPts val="900"/>
              </a:spcBef>
              <a:spcAft>
                <a:spcPts val="0"/>
              </a:spcAft>
              <a:buClr>
                <a:schemeClr val="dk1"/>
              </a:buClr>
              <a:buSzPct val="100000"/>
              <a:buFont typeface="Arial"/>
              <a:buNone/>
            </a:pPr>
            <a:r>
              <a:rPr lang="no">
                <a:solidFill>
                  <a:srgbClr val="FFFFFF"/>
                </a:solidFill>
                <a:latin typeface="EB Garamond" panose="00000500000000000000" pitchFamily="2" charset="0"/>
                <a:ea typeface="EB Garamond" panose="00000500000000000000" pitchFamily="2" charset="0"/>
                <a:cs typeface="Lora"/>
                <a:sym typeface="Lora"/>
              </a:rPr>
              <a:t>Songen du nettopp høyrde, heiter «Falle til ro». Teksten kan du lese </a:t>
            </a:r>
            <a:r>
              <a:rPr lang="no">
                <a:solidFill>
                  <a:srgbClr val="FFFFFF"/>
                </a:solidFill>
                <a:latin typeface="EB Garamond" panose="00000500000000000000" pitchFamily="2" charset="0"/>
                <a:ea typeface="EB Garamond" panose="00000500000000000000" pitchFamily="2" charset="0"/>
                <a:cs typeface="Lora"/>
                <a:sym typeface="Lora"/>
                <a:hlinkClick r:id="rId5"/>
              </a:rPr>
              <a:t>her</a:t>
            </a:r>
            <a:r>
              <a:rPr lang="no">
                <a:solidFill>
                  <a:srgbClr val="FFFFFF"/>
                </a:solidFill>
                <a:latin typeface="EB Garamond" panose="00000500000000000000" pitchFamily="2" charset="0"/>
                <a:ea typeface="EB Garamond" panose="00000500000000000000" pitchFamily="2" charset="0"/>
                <a:cs typeface="Lora"/>
                <a:sym typeface="Lora"/>
              </a:rPr>
              <a:t> !</a:t>
            </a:r>
          </a:p>
          <a:p>
            <a:pPr marL="0" lvl="0" indent="0" algn="l" rtl="0">
              <a:lnSpc>
                <a:spcPct val="166670"/>
              </a:lnSpc>
              <a:spcBef>
                <a:spcPts val="900"/>
              </a:spcBef>
              <a:spcAft>
                <a:spcPts val="0"/>
              </a:spcAft>
              <a:buClr>
                <a:schemeClr val="dk1"/>
              </a:buClr>
              <a:buSzPct val="100000"/>
              <a:buFont typeface="Arial"/>
              <a:buNone/>
            </a:pPr>
            <a:r>
              <a:rPr lang="no">
                <a:solidFill>
                  <a:srgbClr val="FFFFFF"/>
                </a:solidFill>
                <a:latin typeface="EB Garamond" panose="00000500000000000000" pitchFamily="2" charset="0"/>
                <a:ea typeface="EB Garamond" panose="00000500000000000000" pitchFamily="2" charset="0"/>
                <a:cs typeface="Lora"/>
                <a:sym typeface="Lora"/>
              </a:rPr>
              <a:t>Om du sjølv skulle skrive ein julesong, kva hadde tittelen vore? Kva hadde songen handla om, og kvifor? </a:t>
            </a:r>
            <a:endParaRPr>
              <a:solidFill>
                <a:srgbClr val="FFFFFF"/>
              </a:solidFill>
              <a:latin typeface="EB Garamond" panose="00000500000000000000" pitchFamily="2" charset="0"/>
              <a:ea typeface="EB Garamond" panose="00000500000000000000" pitchFamily="2" charset="0"/>
              <a:cs typeface="Lora"/>
              <a:sym typeface="Lora"/>
            </a:endParaRPr>
          </a:p>
          <a:p>
            <a:pPr marL="0" lvl="0" indent="0" algn="l" rtl="0">
              <a:lnSpc>
                <a:spcPct val="115000"/>
              </a:lnSpc>
              <a:spcBef>
                <a:spcPts val="0"/>
              </a:spcBef>
              <a:spcAft>
                <a:spcPts val="1200"/>
              </a:spcAft>
              <a:buSzPct val="35294"/>
              <a:buNone/>
            </a:pPr>
            <a:endParaRPr sz="5100">
              <a:solidFill>
                <a:schemeClr val="lt1"/>
              </a:solidFill>
              <a:latin typeface="EB Garamond"/>
              <a:ea typeface="EB Garamond"/>
              <a:cs typeface="EB Garamond"/>
              <a:sym typeface="EB Garamond"/>
            </a:endParaRPr>
          </a:p>
        </p:txBody>
      </p:sp>
      <p:pic>
        <p:nvPicPr>
          <p:cNvPr id="213" name="Google Shape;213;g1621ec54014_0_49"/>
          <p:cNvPicPr preferRelativeResize="0"/>
          <p:nvPr/>
        </p:nvPicPr>
        <p:blipFill rotWithShape="1">
          <a:blip r:embed="rId6">
            <a:alphaModFix/>
          </a:blip>
          <a:srcRect/>
          <a:stretch/>
        </p:blipFill>
        <p:spPr>
          <a:xfrm>
            <a:off x="5252525" y="0"/>
            <a:ext cx="2666075" cy="677325"/>
          </a:xfrm>
          <a:prstGeom prst="rect">
            <a:avLst/>
          </a:prstGeom>
          <a:noFill/>
          <a:ln>
            <a:noFill/>
          </a:ln>
        </p:spPr>
      </p:pic>
      <p:pic>
        <p:nvPicPr>
          <p:cNvPr id="2" name="Media på Internett 1" title="Eva Weel Skram - Falle til ro (Offisiell Musikkvideo)">
            <a:hlinkClick r:id="" action="ppaction://media"/>
            <a:extLst>
              <a:ext uri="{FF2B5EF4-FFF2-40B4-BE49-F238E27FC236}">
                <a16:creationId xmlns:a16="http://schemas.microsoft.com/office/drawing/2014/main" id="{DC119D7D-C4DF-469C-8673-D4704C8DA1ED}"/>
              </a:ext>
            </a:extLst>
          </p:cNvPr>
          <p:cNvPicPr>
            <a:picLocks noRot="1" noChangeAspect="1"/>
          </p:cNvPicPr>
          <p:nvPr>
            <a:videoFile r:link="rId1"/>
          </p:nvPr>
        </p:nvPicPr>
        <p:blipFill>
          <a:blip r:embed="rId7"/>
          <a:stretch>
            <a:fillRect/>
          </a:stretch>
        </p:blipFill>
        <p:spPr>
          <a:xfrm>
            <a:off x="4060002" y="900440"/>
            <a:ext cx="4678735" cy="26434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2">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18"/>
        <p:cNvGrpSpPr/>
        <p:nvPr/>
      </p:nvGrpSpPr>
      <p:grpSpPr>
        <a:xfrm>
          <a:off x="0" y="0"/>
          <a:ext cx="0" cy="0"/>
          <a:chOff x="0" y="0"/>
          <a:chExt cx="0" cy="0"/>
        </a:xfrm>
      </p:grpSpPr>
      <p:pic>
        <p:nvPicPr>
          <p:cNvPr id="219" name="Google Shape;219;p16"/>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220" name="Google Shape;220;p16"/>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12</a:t>
            </a:r>
            <a:endParaRPr sz="5100">
              <a:solidFill>
                <a:schemeClr val="lt1"/>
              </a:solidFill>
              <a:latin typeface="EB Garamond"/>
              <a:ea typeface="EB Garamond"/>
              <a:cs typeface="EB Garamond"/>
              <a:sym typeface="EB Garamond"/>
            </a:endParaRPr>
          </a:p>
        </p:txBody>
      </p:sp>
      <p:pic>
        <p:nvPicPr>
          <p:cNvPr id="221" name="Google Shape;221;p16"/>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18"/>
        <p:cNvGrpSpPr/>
        <p:nvPr/>
      </p:nvGrpSpPr>
      <p:grpSpPr>
        <a:xfrm>
          <a:off x="0" y="0"/>
          <a:ext cx="0" cy="0"/>
          <a:chOff x="0" y="0"/>
          <a:chExt cx="0" cy="0"/>
        </a:xfrm>
      </p:grpSpPr>
      <p:sp>
        <p:nvSpPr>
          <p:cNvPr id="220" name="Google Shape;220;p16"/>
          <p:cNvSpPr txBox="1">
            <a:spLocks noGrp="1"/>
          </p:cNvSpPr>
          <p:nvPr>
            <p:ph type="body" idx="1"/>
          </p:nvPr>
        </p:nvSpPr>
        <p:spPr>
          <a:xfrm>
            <a:off x="1077814" y="863550"/>
            <a:ext cx="5603131"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n-NO" sz="5100">
                <a:solidFill>
                  <a:schemeClr val="lt1"/>
                </a:solidFill>
                <a:latin typeface="EB Garamond"/>
                <a:ea typeface="EB Garamond"/>
                <a:cs typeface="EB Garamond"/>
                <a:sym typeface="EB Garamond"/>
              </a:rPr>
              <a:t>Julefilmar </a:t>
            </a:r>
          </a:p>
          <a:p>
            <a:pPr marL="0" lvl="0" indent="0" algn="ctr" rtl="0">
              <a:lnSpc>
                <a:spcPct val="115000"/>
              </a:lnSpc>
              <a:spcBef>
                <a:spcPts val="0"/>
              </a:spcBef>
              <a:spcAft>
                <a:spcPts val="1200"/>
              </a:spcAft>
              <a:buSzPts val="1800"/>
              <a:buNone/>
            </a:pPr>
            <a:r>
              <a:rPr lang="nn-NO" sz="3200">
                <a:solidFill>
                  <a:schemeClr val="lt1"/>
                </a:solidFill>
                <a:latin typeface="EB Garamond"/>
                <a:ea typeface="EB Garamond"/>
                <a:cs typeface="EB Garamond"/>
                <a:sym typeface="EB Garamond"/>
              </a:rPr>
              <a:t>Kva er din favorittfilm til jul ? </a:t>
            </a:r>
          </a:p>
          <a:p>
            <a:pPr marL="0" lvl="0" indent="0" algn="ctr" rtl="0">
              <a:lnSpc>
                <a:spcPct val="115000"/>
              </a:lnSpc>
              <a:spcBef>
                <a:spcPts val="0"/>
              </a:spcBef>
              <a:spcAft>
                <a:spcPts val="1200"/>
              </a:spcAft>
              <a:buSzPts val="1800"/>
              <a:buNone/>
            </a:pPr>
            <a:r>
              <a:rPr lang="nn-NO" sz="3200">
                <a:solidFill>
                  <a:schemeClr val="lt1"/>
                </a:solidFill>
                <a:latin typeface="EB Garamond"/>
                <a:ea typeface="EB Garamond"/>
                <a:cs typeface="EB Garamond"/>
                <a:sym typeface="EB Garamond"/>
              </a:rPr>
              <a:t>Her er ein </a:t>
            </a:r>
            <a:r>
              <a:rPr lang="nn-NO" sz="3200" err="1">
                <a:solidFill>
                  <a:schemeClr val="lt1"/>
                </a:solidFill>
                <a:latin typeface="EB Garamond"/>
                <a:ea typeface="EB Garamond"/>
                <a:cs typeface="EB Garamond"/>
                <a:sym typeface="EB Garamond"/>
                <a:hlinkClick r:id="rId3"/>
              </a:rPr>
              <a:t>kviss</a:t>
            </a:r>
            <a:r>
              <a:rPr lang="nn-NO" sz="3200">
                <a:solidFill>
                  <a:schemeClr val="lt1"/>
                </a:solidFill>
                <a:latin typeface="EB Garamond"/>
                <a:ea typeface="EB Garamond"/>
                <a:cs typeface="EB Garamond"/>
                <a:sym typeface="EB Garamond"/>
              </a:rPr>
              <a:t> om julefilmar ! </a:t>
            </a:r>
            <a:endParaRPr sz="3200">
              <a:solidFill>
                <a:schemeClr val="lt1"/>
              </a:solidFill>
              <a:latin typeface="EB Garamond"/>
              <a:ea typeface="EB Garamond"/>
              <a:cs typeface="EB Garamond"/>
              <a:sym typeface="EB Garamond"/>
            </a:endParaRPr>
          </a:p>
        </p:txBody>
      </p:sp>
      <p:pic>
        <p:nvPicPr>
          <p:cNvPr id="221" name="Google Shape;221;p16"/>
          <p:cNvPicPr preferRelativeResize="0"/>
          <p:nvPr/>
        </p:nvPicPr>
        <p:blipFill rotWithShape="1">
          <a:blip r:embed="rId4">
            <a:alphaModFix/>
          </a:blip>
          <a:srcRect/>
          <a:stretch/>
        </p:blipFill>
        <p:spPr>
          <a:xfrm>
            <a:off x="5252525" y="0"/>
            <a:ext cx="2666075" cy="677325"/>
          </a:xfrm>
          <a:prstGeom prst="rect">
            <a:avLst/>
          </a:prstGeom>
          <a:noFill/>
          <a:ln>
            <a:noFill/>
          </a:ln>
        </p:spPr>
      </p:pic>
      <p:pic>
        <p:nvPicPr>
          <p:cNvPr id="1026" name="Picture 2" descr="grey movie strip">
            <a:extLst>
              <a:ext uri="{FF2B5EF4-FFF2-40B4-BE49-F238E27FC236}">
                <a16:creationId xmlns:a16="http://schemas.microsoft.com/office/drawing/2014/main" id="{2BBB4E99-C197-42DE-9F92-CDF3B1380EE9}"/>
              </a:ext>
            </a:extLst>
          </p:cNvPr>
          <p:cNvPicPr>
            <a:picLocks noChangeAspect="1" noChangeArrowheads="1"/>
          </p:cNvPicPr>
          <p:nvPr/>
        </p:nvPicPr>
        <p:blipFill>
          <a:blip r:embed="rId5">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a:off x="6307877" y="1697027"/>
            <a:ext cx="2478882" cy="330381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cademy Awards Movie Sticker by Nora Fikse">
            <a:extLst>
              <a:ext uri="{FF2B5EF4-FFF2-40B4-BE49-F238E27FC236}">
                <a16:creationId xmlns:a16="http://schemas.microsoft.com/office/drawing/2014/main" id="{5BADB993-3110-4290-905A-E52A720371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374" y="148044"/>
            <a:ext cx="1694941" cy="2064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906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32"/>
        <p:cNvGrpSpPr/>
        <p:nvPr/>
      </p:nvGrpSpPr>
      <p:grpSpPr>
        <a:xfrm>
          <a:off x="0" y="0"/>
          <a:ext cx="0" cy="0"/>
          <a:chOff x="0" y="0"/>
          <a:chExt cx="0" cy="0"/>
        </a:xfrm>
      </p:grpSpPr>
      <p:pic>
        <p:nvPicPr>
          <p:cNvPr id="233" name="Google Shape;233;p18"/>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234" name="Google Shape;234;p18"/>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13</a:t>
            </a:r>
            <a:endParaRPr sz="5100">
              <a:solidFill>
                <a:schemeClr val="lt1"/>
              </a:solidFill>
              <a:latin typeface="EB Garamond"/>
              <a:ea typeface="EB Garamond"/>
              <a:cs typeface="EB Garamond"/>
              <a:sym typeface="EB Garamond"/>
            </a:endParaRPr>
          </a:p>
        </p:txBody>
      </p:sp>
      <p:pic>
        <p:nvPicPr>
          <p:cNvPr id="235" name="Google Shape;235;p18"/>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32"/>
        <p:cNvGrpSpPr/>
        <p:nvPr/>
      </p:nvGrpSpPr>
      <p:grpSpPr>
        <a:xfrm>
          <a:off x="0" y="0"/>
          <a:ext cx="0" cy="0"/>
          <a:chOff x="0" y="0"/>
          <a:chExt cx="0" cy="0"/>
        </a:xfrm>
      </p:grpSpPr>
      <p:sp>
        <p:nvSpPr>
          <p:cNvPr id="234" name="Google Shape;234;p18"/>
          <p:cNvSpPr txBox="1">
            <a:spLocks noGrp="1"/>
          </p:cNvSpPr>
          <p:nvPr>
            <p:ph type="body" idx="1"/>
          </p:nvPr>
        </p:nvSpPr>
        <p:spPr>
          <a:xfrm>
            <a:off x="4022141" y="891921"/>
            <a:ext cx="4560749" cy="4175506"/>
          </a:xfrm>
          <a:prstGeom prst="rect">
            <a:avLst/>
          </a:prstGeom>
          <a:noFill/>
          <a:ln>
            <a:noFill/>
          </a:ln>
        </p:spPr>
        <p:txBody>
          <a:bodyPr spcFirstLastPara="1" wrap="square" lIns="91425" tIns="91425" rIns="91425" bIns="91425" anchor="t" anchorCtr="0">
            <a:normAutofit fontScale="77500" lnSpcReduction="20000"/>
          </a:bodyPr>
          <a:lstStyle/>
          <a:p>
            <a:pPr marL="0" lvl="0" indent="0" rtl="0">
              <a:lnSpc>
                <a:spcPct val="115000"/>
              </a:lnSpc>
              <a:spcBef>
                <a:spcPts val="0"/>
              </a:spcBef>
              <a:spcAft>
                <a:spcPts val="1200"/>
              </a:spcAft>
              <a:buSzPts val="1800"/>
              <a:buNone/>
            </a:pPr>
            <a:r>
              <a:rPr lang="nn-NO" sz="5100">
                <a:solidFill>
                  <a:schemeClr val="lt1"/>
                </a:solidFill>
                <a:latin typeface="EB Garamond"/>
                <a:ea typeface="EB Garamond"/>
                <a:cs typeface="EB Garamond"/>
                <a:sym typeface="EB Garamond"/>
              </a:rPr>
              <a:t>Kan du songen om Sankta Lucia ?</a:t>
            </a:r>
          </a:p>
          <a:p>
            <a:pPr marL="0" lvl="0" indent="0" rtl="0">
              <a:lnSpc>
                <a:spcPct val="115000"/>
              </a:lnSpc>
              <a:spcBef>
                <a:spcPts val="0"/>
              </a:spcBef>
              <a:spcAft>
                <a:spcPts val="1200"/>
              </a:spcAft>
              <a:buSzPts val="1800"/>
              <a:buNone/>
            </a:pPr>
            <a:r>
              <a:rPr lang="nn-NO" sz="5100">
                <a:solidFill>
                  <a:schemeClr val="lt1"/>
                </a:solidFill>
                <a:latin typeface="EB Garamond"/>
                <a:ea typeface="EB Garamond"/>
                <a:cs typeface="EB Garamond"/>
                <a:sym typeface="EB Garamond"/>
              </a:rPr>
              <a:t>Du finn songen på nynorsk i </a:t>
            </a:r>
            <a:r>
              <a:rPr lang="nn-NO" sz="5100" err="1">
                <a:solidFill>
                  <a:schemeClr val="lt1"/>
                </a:solidFill>
                <a:latin typeface="EB Garamond"/>
                <a:ea typeface="EB Garamond"/>
                <a:cs typeface="EB Garamond"/>
                <a:sym typeface="EB Garamond"/>
                <a:hlinkClick r:id="rId3"/>
              </a:rPr>
              <a:t>Tunkatten</a:t>
            </a:r>
            <a:r>
              <a:rPr lang="nn-NO" sz="5100">
                <a:solidFill>
                  <a:schemeClr val="lt1"/>
                </a:solidFill>
                <a:latin typeface="EB Garamond"/>
                <a:ea typeface="EB Garamond"/>
                <a:cs typeface="EB Garamond"/>
                <a:sym typeface="EB Garamond"/>
                <a:hlinkClick r:id="rId3"/>
              </a:rPr>
              <a:t> </a:t>
            </a:r>
            <a:r>
              <a:rPr lang="nn-NO" sz="5100" err="1">
                <a:solidFill>
                  <a:schemeClr val="lt1"/>
                </a:solidFill>
                <a:latin typeface="EB Garamond"/>
                <a:ea typeface="EB Garamond"/>
                <a:cs typeface="EB Garamond"/>
                <a:sym typeface="EB Garamond"/>
                <a:hlinkClick r:id="rId3"/>
              </a:rPr>
              <a:t>Lurivar</a:t>
            </a:r>
            <a:r>
              <a:rPr lang="nn-NO" sz="5100">
                <a:solidFill>
                  <a:schemeClr val="lt1"/>
                </a:solidFill>
                <a:latin typeface="EB Garamond"/>
                <a:ea typeface="EB Garamond"/>
                <a:cs typeface="EB Garamond"/>
                <a:sym typeface="EB Garamond"/>
                <a:hlinkClick r:id="rId3"/>
              </a:rPr>
              <a:t> si songbok! </a:t>
            </a:r>
            <a:endParaRPr lang="nn-NO" sz="5100">
              <a:solidFill>
                <a:schemeClr val="lt1"/>
              </a:solidFill>
              <a:latin typeface="EB Garamond"/>
              <a:ea typeface="EB Garamond"/>
              <a:cs typeface="EB Garamond"/>
              <a:sym typeface="EB Garamond"/>
            </a:endParaRPr>
          </a:p>
          <a:p>
            <a:pPr marL="0" lvl="0" indent="0" rtl="0">
              <a:lnSpc>
                <a:spcPct val="115000"/>
              </a:lnSpc>
              <a:spcBef>
                <a:spcPts val="0"/>
              </a:spcBef>
              <a:spcAft>
                <a:spcPts val="1200"/>
              </a:spcAft>
              <a:buSzPts val="1800"/>
              <a:buNone/>
            </a:pPr>
            <a:r>
              <a:rPr lang="nn-NO" sz="5100">
                <a:solidFill>
                  <a:schemeClr val="lt1"/>
                </a:solidFill>
                <a:latin typeface="EB Garamond"/>
                <a:ea typeface="EB Garamond"/>
                <a:cs typeface="EB Garamond"/>
                <a:sym typeface="EB Garamond"/>
              </a:rPr>
              <a:t>  </a:t>
            </a:r>
            <a:endParaRPr sz="5100">
              <a:solidFill>
                <a:schemeClr val="lt1"/>
              </a:solidFill>
              <a:latin typeface="EB Garamond"/>
              <a:ea typeface="EB Garamond"/>
              <a:cs typeface="EB Garamond"/>
              <a:sym typeface="EB Garamond"/>
            </a:endParaRPr>
          </a:p>
        </p:txBody>
      </p:sp>
      <p:pic>
        <p:nvPicPr>
          <p:cNvPr id="235" name="Google Shape;235;p18"/>
          <p:cNvPicPr preferRelativeResize="0"/>
          <p:nvPr/>
        </p:nvPicPr>
        <p:blipFill rotWithShape="1">
          <a:blip r:embed="rId4">
            <a:alphaModFix/>
          </a:blip>
          <a:srcRect/>
          <a:stretch/>
        </p:blipFill>
        <p:spPr>
          <a:xfrm>
            <a:off x="6088344" y="18202"/>
            <a:ext cx="2666075" cy="677325"/>
          </a:xfrm>
          <a:prstGeom prst="rect">
            <a:avLst/>
          </a:prstGeom>
          <a:noFill/>
          <a:ln>
            <a:noFill/>
          </a:ln>
        </p:spPr>
      </p:pic>
      <p:pic>
        <p:nvPicPr>
          <p:cNvPr id="6" name="Bilete 5">
            <a:extLst>
              <a:ext uri="{FF2B5EF4-FFF2-40B4-BE49-F238E27FC236}">
                <a16:creationId xmlns:a16="http://schemas.microsoft.com/office/drawing/2014/main" id="{05A73AFF-3B37-494F-8EA0-3EEFAE06D67E}"/>
              </a:ext>
            </a:extLst>
          </p:cNvPr>
          <p:cNvPicPr>
            <a:picLocks noChangeAspect="1"/>
          </p:cNvPicPr>
          <p:nvPr/>
        </p:nvPicPr>
        <p:blipFill rotWithShape="1">
          <a:blip r:embed="rId5"/>
          <a:srcRect l="6533"/>
          <a:stretch/>
        </p:blipFill>
        <p:spPr>
          <a:xfrm>
            <a:off x="389581" y="0"/>
            <a:ext cx="3369319" cy="5143500"/>
          </a:xfrm>
          <a:prstGeom prst="rect">
            <a:avLst/>
          </a:prstGeom>
        </p:spPr>
      </p:pic>
    </p:spTree>
    <p:extLst>
      <p:ext uri="{BB962C8B-B14F-4D97-AF65-F5344CB8AC3E}">
        <p14:creationId xmlns:p14="http://schemas.microsoft.com/office/powerpoint/2010/main" val="153574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5"/>
        <p:cNvGrpSpPr/>
        <p:nvPr/>
      </p:nvGrpSpPr>
      <p:grpSpPr>
        <a:xfrm>
          <a:off x="0" y="0"/>
          <a:ext cx="0" cy="0"/>
          <a:chOff x="0" y="0"/>
          <a:chExt cx="0" cy="0"/>
        </a:xfrm>
      </p:grpSpPr>
      <p:pic>
        <p:nvPicPr>
          <p:cNvPr id="66" name="Google Shape;66;p2"/>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67" name="Google Shape;67;p2"/>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a:t>
            </a:r>
            <a:endParaRPr sz="5100">
              <a:solidFill>
                <a:schemeClr val="lt1"/>
              </a:solidFill>
              <a:latin typeface="EB Garamond"/>
              <a:ea typeface="EB Garamond"/>
              <a:cs typeface="EB Garamond"/>
              <a:sym typeface="EB Garamond"/>
            </a:endParaRPr>
          </a:p>
        </p:txBody>
      </p:sp>
      <p:pic>
        <p:nvPicPr>
          <p:cNvPr id="68" name="Google Shape;68;p2"/>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46"/>
        <p:cNvGrpSpPr/>
        <p:nvPr/>
      </p:nvGrpSpPr>
      <p:grpSpPr>
        <a:xfrm>
          <a:off x="0" y="0"/>
          <a:ext cx="0" cy="0"/>
          <a:chOff x="0" y="0"/>
          <a:chExt cx="0" cy="0"/>
        </a:xfrm>
      </p:grpSpPr>
      <p:pic>
        <p:nvPicPr>
          <p:cNvPr id="247" name="Google Shape;247;p20"/>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248" name="Google Shape;248;p20"/>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14</a:t>
            </a:r>
            <a:endParaRPr sz="5100">
              <a:solidFill>
                <a:schemeClr val="lt1"/>
              </a:solidFill>
              <a:latin typeface="EB Garamond"/>
              <a:ea typeface="EB Garamond"/>
              <a:cs typeface="EB Garamond"/>
              <a:sym typeface="EB Garamond"/>
            </a:endParaRPr>
          </a:p>
        </p:txBody>
      </p:sp>
      <p:pic>
        <p:nvPicPr>
          <p:cNvPr id="249" name="Google Shape;249;p20"/>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255" name="Google Shape;255;p2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pic>
        <p:nvPicPr>
          <p:cNvPr id="256" name="Google Shape;256;p21"/>
          <p:cNvPicPr preferRelativeResize="0"/>
          <p:nvPr/>
        </p:nvPicPr>
        <p:blipFill rotWithShape="1">
          <a:blip r:embed="rId3">
            <a:alphaModFix/>
          </a:blip>
          <a:srcRect/>
          <a:stretch/>
        </p:blipFill>
        <p:spPr>
          <a:xfrm>
            <a:off x="35600" y="0"/>
            <a:ext cx="9108398" cy="5143499"/>
          </a:xfrm>
          <a:prstGeom prst="rect">
            <a:avLst/>
          </a:prstGeom>
          <a:noFill/>
          <a:ln>
            <a:noFill/>
          </a:ln>
        </p:spPr>
      </p:pic>
      <p:sp>
        <p:nvSpPr>
          <p:cNvPr id="2" name="TekstSylinder 1">
            <a:extLst>
              <a:ext uri="{FF2B5EF4-FFF2-40B4-BE49-F238E27FC236}">
                <a16:creationId xmlns:a16="http://schemas.microsoft.com/office/drawing/2014/main" id="{3071BB74-CFBC-4A5F-BD4D-2D60BE46B3EA}"/>
              </a:ext>
            </a:extLst>
          </p:cNvPr>
          <p:cNvSpPr txBox="1"/>
          <p:nvPr/>
        </p:nvSpPr>
        <p:spPr>
          <a:xfrm>
            <a:off x="738232" y="1252906"/>
            <a:ext cx="3748342" cy="2462213"/>
          </a:xfrm>
          <a:prstGeom prst="rect">
            <a:avLst/>
          </a:prstGeom>
          <a:solidFill>
            <a:srgbClr val="1F281C"/>
          </a:solidFill>
        </p:spPr>
        <p:txBody>
          <a:bodyPr wrap="square" rtlCol="0">
            <a:spAutoFit/>
          </a:bodyPr>
          <a:lstStyle/>
          <a:p>
            <a:r>
              <a:rPr lang="nn-NO">
                <a:solidFill>
                  <a:schemeClr val="bg1"/>
                </a:solidFill>
                <a:latin typeface="EB Garamond" panose="00000500000000000000" pitchFamily="2" charset="0"/>
                <a:ea typeface="EB Garamond" panose="00000500000000000000" pitchFamily="2" charset="0"/>
              </a:rPr>
              <a:t>Vil du lage din eigen juledekorasjon? </a:t>
            </a:r>
          </a:p>
          <a:p>
            <a:r>
              <a:rPr lang="nn-NO">
                <a:solidFill>
                  <a:schemeClr val="bg1"/>
                </a:solidFill>
                <a:latin typeface="EB Garamond" panose="00000500000000000000" pitchFamily="2" charset="0"/>
                <a:ea typeface="EB Garamond" panose="00000500000000000000" pitchFamily="2" charset="0"/>
              </a:rPr>
              <a:t>Du treng berre ting du har heime, og noko du kan finne ute i naturen.  </a:t>
            </a:r>
          </a:p>
          <a:p>
            <a:r>
              <a:rPr lang="nn-NO">
                <a:solidFill>
                  <a:schemeClr val="bg1"/>
                </a:solidFill>
                <a:latin typeface="EB Garamond" panose="00000500000000000000" pitchFamily="2" charset="0"/>
                <a:ea typeface="EB Garamond" panose="00000500000000000000" pitchFamily="2" charset="0"/>
              </a:rPr>
              <a:t>Du treng : </a:t>
            </a:r>
          </a:p>
          <a:p>
            <a:pPr marL="285750" indent="-285750">
              <a:buClr>
                <a:schemeClr val="bg1"/>
              </a:buClr>
              <a:buFont typeface="Arial" panose="020B0604020202020204" pitchFamily="34" charset="0"/>
              <a:buChar char="•"/>
            </a:pPr>
            <a:r>
              <a:rPr lang="nn-NO">
                <a:solidFill>
                  <a:schemeClr val="bg1"/>
                </a:solidFill>
                <a:latin typeface="EB Garamond" panose="00000500000000000000" pitchFamily="2" charset="0"/>
                <a:ea typeface="EB Garamond" panose="00000500000000000000" pitchFamily="2" charset="0"/>
              </a:rPr>
              <a:t>Ein lang pinne </a:t>
            </a:r>
          </a:p>
          <a:p>
            <a:pPr marL="285750" indent="-285750">
              <a:buClr>
                <a:schemeClr val="bg1"/>
              </a:buClr>
              <a:buFont typeface="Arial" panose="020B0604020202020204" pitchFamily="34" charset="0"/>
              <a:buChar char="•"/>
            </a:pPr>
            <a:r>
              <a:rPr lang="nn-NO">
                <a:solidFill>
                  <a:schemeClr val="bg1"/>
                </a:solidFill>
                <a:latin typeface="EB Garamond" panose="00000500000000000000" pitchFamily="2" charset="0"/>
                <a:ea typeface="EB Garamond" panose="00000500000000000000" pitchFamily="2" charset="0"/>
              </a:rPr>
              <a:t>Hyssing eller fiskesnøre </a:t>
            </a:r>
          </a:p>
          <a:p>
            <a:pPr marL="285750" indent="-285750">
              <a:buClr>
                <a:schemeClr val="bg1"/>
              </a:buClr>
              <a:buFont typeface="Arial" panose="020B0604020202020204" pitchFamily="34" charset="0"/>
              <a:buChar char="•"/>
            </a:pPr>
            <a:r>
              <a:rPr lang="nn-NO">
                <a:solidFill>
                  <a:schemeClr val="bg1"/>
                </a:solidFill>
                <a:latin typeface="EB Garamond" panose="00000500000000000000" pitchFamily="2" charset="0"/>
                <a:ea typeface="EB Garamond" panose="00000500000000000000" pitchFamily="2" charset="0"/>
              </a:rPr>
              <a:t>Granbar </a:t>
            </a:r>
          </a:p>
          <a:p>
            <a:pPr marL="285750" indent="-285750">
              <a:buClr>
                <a:schemeClr val="bg1"/>
              </a:buClr>
              <a:buFont typeface="Arial" panose="020B0604020202020204" pitchFamily="34" charset="0"/>
              <a:buChar char="•"/>
            </a:pPr>
            <a:r>
              <a:rPr lang="nn-NO">
                <a:solidFill>
                  <a:schemeClr val="bg1"/>
                </a:solidFill>
                <a:latin typeface="EB Garamond" panose="00000500000000000000" pitchFamily="2" charset="0"/>
                <a:ea typeface="EB Garamond" panose="00000500000000000000" pitchFamily="2" charset="0"/>
              </a:rPr>
              <a:t>Julepynt </a:t>
            </a:r>
          </a:p>
          <a:p>
            <a:pPr marL="285750" indent="-285750">
              <a:buClr>
                <a:schemeClr val="bg1"/>
              </a:buClr>
              <a:buFont typeface="Arial" panose="020B0604020202020204" pitchFamily="34" charset="0"/>
              <a:buChar char="•"/>
            </a:pPr>
            <a:endParaRPr lang="nn-NO">
              <a:solidFill>
                <a:schemeClr val="bg1"/>
              </a:solidFill>
              <a:latin typeface="EB Garamond" panose="00000500000000000000" pitchFamily="2" charset="0"/>
              <a:ea typeface="EB Garamond" panose="00000500000000000000" pitchFamily="2" charset="0"/>
            </a:endParaRPr>
          </a:p>
          <a:p>
            <a:pPr>
              <a:buClr>
                <a:schemeClr val="bg1"/>
              </a:buClr>
            </a:pPr>
            <a:r>
              <a:rPr lang="nn-NO">
                <a:solidFill>
                  <a:schemeClr val="bg1"/>
                </a:solidFill>
                <a:latin typeface="EB Garamond" panose="00000500000000000000" pitchFamily="2" charset="0"/>
                <a:ea typeface="EB Garamond" panose="00000500000000000000" pitchFamily="2" charset="0"/>
              </a:rPr>
              <a:t>Les meir på </a:t>
            </a:r>
            <a:r>
              <a:rPr lang="nn-NO">
                <a:solidFill>
                  <a:schemeClr val="bg1"/>
                </a:solidFill>
                <a:latin typeface="EB Garamond" panose="00000500000000000000" pitchFamily="2" charset="0"/>
                <a:ea typeface="EB Garamond" panose="00000500000000000000" pitchFamily="2" charset="0"/>
                <a:hlinkClick r:id="rId4"/>
              </a:rPr>
              <a:t>Framtida Junior sine nettsider! </a:t>
            </a:r>
            <a:endParaRPr lang="nn-NO">
              <a:solidFill>
                <a:schemeClr val="bg1"/>
              </a:solidFill>
              <a:latin typeface="EB Garamond" panose="00000500000000000000" pitchFamily="2" charset="0"/>
              <a:ea typeface="EB Garamond" panose="00000500000000000000" pitchFamily="2" charset="0"/>
            </a:endParaRPr>
          </a:p>
          <a:p>
            <a:pPr marL="285750" indent="-285750">
              <a:buFontTx/>
              <a:buChar char="-"/>
            </a:pPr>
            <a:endParaRPr lang="nn-NO">
              <a:solidFill>
                <a:schemeClr val="bg1"/>
              </a:solidFill>
              <a:latin typeface="Garamond" panose="02020404030301010803" pitchFamily="18" charset="0"/>
            </a:endParaRPr>
          </a:p>
        </p:txBody>
      </p:sp>
      <p:sp>
        <p:nvSpPr>
          <p:cNvPr id="3" name="TekstSylinder 2">
            <a:extLst>
              <a:ext uri="{FF2B5EF4-FFF2-40B4-BE49-F238E27FC236}">
                <a16:creationId xmlns:a16="http://schemas.microsoft.com/office/drawing/2014/main" id="{01B221C2-6E59-4BBE-907B-1969AD992EEE}"/>
              </a:ext>
            </a:extLst>
          </p:cNvPr>
          <p:cNvSpPr txBox="1"/>
          <p:nvPr/>
        </p:nvSpPr>
        <p:spPr>
          <a:xfrm>
            <a:off x="637563" y="369116"/>
            <a:ext cx="4345498" cy="584775"/>
          </a:xfrm>
          <a:prstGeom prst="rect">
            <a:avLst/>
          </a:prstGeom>
          <a:noFill/>
        </p:spPr>
        <p:txBody>
          <a:bodyPr wrap="square" rtlCol="0">
            <a:spAutoFit/>
          </a:bodyPr>
          <a:lstStyle/>
          <a:p>
            <a:r>
              <a:rPr lang="nn-NO" sz="3200">
                <a:solidFill>
                  <a:schemeClr val="bg1"/>
                </a:solidFill>
                <a:latin typeface="EB Garamond" panose="00000500000000000000" pitchFamily="2" charset="0"/>
                <a:ea typeface="EB Garamond" panose="00000500000000000000" pitchFamily="2" charset="0"/>
              </a:rPr>
              <a:t>Vi pyntar til jul!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62"/>
        <p:cNvGrpSpPr/>
        <p:nvPr/>
      </p:nvGrpSpPr>
      <p:grpSpPr>
        <a:xfrm>
          <a:off x="0" y="0"/>
          <a:ext cx="0" cy="0"/>
          <a:chOff x="0" y="0"/>
          <a:chExt cx="0" cy="0"/>
        </a:xfrm>
      </p:grpSpPr>
      <p:pic>
        <p:nvPicPr>
          <p:cNvPr id="263" name="Google Shape;263;p22"/>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264" name="Google Shape;264;p22"/>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15</a:t>
            </a:r>
            <a:endParaRPr sz="5100">
              <a:solidFill>
                <a:schemeClr val="lt1"/>
              </a:solidFill>
              <a:latin typeface="EB Garamond"/>
              <a:ea typeface="EB Garamond"/>
              <a:cs typeface="EB Garamond"/>
              <a:sym typeface="EB Garamond"/>
            </a:endParaRPr>
          </a:p>
        </p:txBody>
      </p:sp>
      <p:pic>
        <p:nvPicPr>
          <p:cNvPr id="265" name="Google Shape;265;p22"/>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84052"/>
        </a:solidFill>
        <a:effectLst/>
      </p:bgPr>
    </p:bg>
    <p:spTree>
      <p:nvGrpSpPr>
        <p:cNvPr id="1" name="Shape 269"/>
        <p:cNvGrpSpPr/>
        <p:nvPr/>
      </p:nvGrpSpPr>
      <p:grpSpPr>
        <a:xfrm>
          <a:off x="0" y="0"/>
          <a:ext cx="0" cy="0"/>
          <a:chOff x="0" y="0"/>
          <a:chExt cx="0" cy="0"/>
        </a:xfrm>
      </p:grpSpPr>
      <p:sp>
        <p:nvSpPr>
          <p:cNvPr id="271" name="Google Shape;271;p23"/>
          <p:cNvSpPr txBox="1">
            <a:spLocks noGrp="1"/>
          </p:cNvSpPr>
          <p:nvPr>
            <p:ph type="body" idx="1"/>
          </p:nvPr>
        </p:nvSpPr>
        <p:spPr>
          <a:xfrm>
            <a:off x="306028" y="744261"/>
            <a:ext cx="4827900" cy="232611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ts val="1800"/>
              <a:buNone/>
            </a:pPr>
            <a:r>
              <a:rPr lang="no">
                <a:solidFill>
                  <a:schemeClr val="lt1"/>
                </a:solidFill>
                <a:latin typeface="EB Garamond" panose="00000500000000000000" pitchFamily="2" charset="0"/>
                <a:ea typeface="EB Garamond" panose="00000500000000000000" pitchFamily="2" charset="0"/>
                <a:cs typeface="Cambria"/>
                <a:sym typeface="Cambria"/>
              </a:rPr>
              <a:t>Her er ei teikneoppgåve. Malen under kan ein kopiere til eit worddokument og skrive ut. Deretter må du lese instruksjonane! </a:t>
            </a:r>
          </a:p>
          <a:p>
            <a:pPr marL="342900" lvl="0" algn="l" rtl="0">
              <a:lnSpc>
                <a:spcPct val="115000"/>
              </a:lnSpc>
              <a:spcBef>
                <a:spcPts val="0"/>
              </a:spcBef>
              <a:spcAft>
                <a:spcPts val="0"/>
              </a:spcAft>
              <a:buSzPts val="1800"/>
              <a:buAutoNum type="arabicPeriod"/>
            </a:pPr>
            <a:r>
              <a:rPr lang="no">
                <a:solidFill>
                  <a:schemeClr val="lt1"/>
                </a:solidFill>
                <a:latin typeface="EB Garamond" panose="00000500000000000000" pitchFamily="2" charset="0"/>
                <a:ea typeface="EB Garamond" panose="00000500000000000000" pitchFamily="2" charset="0"/>
                <a:cs typeface="Cambria"/>
                <a:sym typeface="Cambria"/>
              </a:rPr>
              <a:t>Teikn eit vindauge med fire ruter </a:t>
            </a:r>
          </a:p>
          <a:p>
            <a:pPr marL="342900" lvl="0" algn="l" rtl="0">
              <a:lnSpc>
                <a:spcPct val="115000"/>
              </a:lnSpc>
              <a:spcBef>
                <a:spcPts val="0"/>
              </a:spcBef>
              <a:spcAft>
                <a:spcPts val="0"/>
              </a:spcAft>
              <a:buSzPts val="1800"/>
              <a:buAutoNum type="arabicPeriod"/>
            </a:pPr>
            <a:r>
              <a:rPr lang="no">
                <a:solidFill>
                  <a:schemeClr val="lt1"/>
                </a:solidFill>
                <a:latin typeface="EB Garamond" panose="00000500000000000000" pitchFamily="2" charset="0"/>
                <a:ea typeface="EB Garamond" panose="00000500000000000000" pitchFamily="2" charset="0"/>
                <a:cs typeface="Cambria"/>
                <a:sym typeface="Cambria"/>
              </a:rPr>
              <a:t>I ruta øvst til høgre heng det ei julestjerne</a:t>
            </a:r>
          </a:p>
          <a:p>
            <a:pPr marL="342900" lvl="0" algn="l" rtl="0">
              <a:lnSpc>
                <a:spcPct val="115000"/>
              </a:lnSpc>
              <a:spcBef>
                <a:spcPts val="0"/>
              </a:spcBef>
              <a:spcAft>
                <a:spcPts val="0"/>
              </a:spcAft>
              <a:buSzPts val="1800"/>
              <a:buAutoNum type="arabicPeriod"/>
            </a:pPr>
            <a:r>
              <a:rPr lang="no">
                <a:solidFill>
                  <a:schemeClr val="lt1"/>
                </a:solidFill>
                <a:latin typeface="EB Garamond" panose="00000500000000000000" pitchFamily="2" charset="0"/>
                <a:ea typeface="EB Garamond" panose="00000500000000000000" pitchFamily="2" charset="0"/>
                <a:cs typeface="Cambria"/>
                <a:sym typeface="Cambria"/>
              </a:rPr>
              <a:t>I ruta nedom står det eit raudt stearinlys</a:t>
            </a:r>
          </a:p>
          <a:p>
            <a:pPr marL="342900" lvl="0" algn="l" rtl="0">
              <a:lnSpc>
                <a:spcPct val="115000"/>
              </a:lnSpc>
              <a:spcBef>
                <a:spcPts val="0"/>
              </a:spcBef>
              <a:spcAft>
                <a:spcPts val="0"/>
              </a:spcAft>
              <a:buSzPts val="1800"/>
              <a:buAutoNum type="arabicPeriod"/>
            </a:pPr>
            <a:r>
              <a:rPr lang="no">
                <a:solidFill>
                  <a:schemeClr val="lt1"/>
                </a:solidFill>
                <a:latin typeface="EB Garamond" panose="00000500000000000000" pitchFamily="2" charset="0"/>
                <a:ea typeface="EB Garamond" panose="00000500000000000000" pitchFamily="2" charset="0"/>
                <a:cs typeface="Cambria"/>
                <a:sym typeface="Cambria"/>
              </a:rPr>
              <a:t>I ruta til venstre kikar ein nisse ut </a:t>
            </a:r>
          </a:p>
          <a:p>
            <a:pPr marL="342900" lvl="0" algn="l" rtl="0">
              <a:lnSpc>
                <a:spcPct val="115000"/>
              </a:lnSpc>
              <a:spcBef>
                <a:spcPts val="0"/>
              </a:spcBef>
              <a:spcAft>
                <a:spcPts val="0"/>
              </a:spcAft>
              <a:buSzPts val="1800"/>
              <a:buAutoNum type="arabicPeriod"/>
            </a:pPr>
            <a:r>
              <a:rPr lang="no">
                <a:solidFill>
                  <a:schemeClr val="lt1"/>
                </a:solidFill>
                <a:latin typeface="EB Garamond" panose="00000500000000000000" pitchFamily="2" charset="0"/>
                <a:ea typeface="EB Garamond" panose="00000500000000000000" pitchFamily="2" charset="0"/>
                <a:cs typeface="Cambria"/>
                <a:sym typeface="Cambria"/>
              </a:rPr>
              <a:t>I ruta øvst til venstre heng ein julekrans </a:t>
            </a:r>
            <a:endParaRPr>
              <a:solidFill>
                <a:schemeClr val="lt1"/>
              </a:solidFill>
              <a:latin typeface="EB Garamond" panose="00000500000000000000" pitchFamily="2" charset="0"/>
              <a:ea typeface="EB Garamond" panose="00000500000000000000" pitchFamily="2" charset="0"/>
              <a:cs typeface="Cambria"/>
              <a:sym typeface="Cambria"/>
            </a:endParaRPr>
          </a:p>
        </p:txBody>
      </p:sp>
      <p:sp>
        <p:nvSpPr>
          <p:cNvPr id="272" name="Google Shape;272;p23"/>
          <p:cNvSpPr txBox="1"/>
          <p:nvPr/>
        </p:nvSpPr>
        <p:spPr>
          <a:xfrm>
            <a:off x="1566175" y="2927700"/>
            <a:ext cx="596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Bilete 2">
            <a:extLst>
              <a:ext uri="{FF2B5EF4-FFF2-40B4-BE49-F238E27FC236}">
                <a16:creationId xmlns:a16="http://schemas.microsoft.com/office/drawing/2014/main" id="{4AA209A1-81AF-4C5A-A7B9-F2C92937E90C}"/>
              </a:ext>
            </a:extLst>
          </p:cNvPr>
          <p:cNvPicPr>
            <a:picLocks noChangeAspect="1"/>
          </p:cNvPicPr>
          <p:nvPr/>
        </p:nvPicPr>
        <p:blipFill rotWithShape="1">
          <a:blip r:embed="rId3">
            <a:clrChange>
              <a:clrFrom>
                <a:srgbClr val="EBFFFF"/>
              </a:clrFrom>
              <a:clrTo>
                <a:srgbClr val="EBFFFF">
                  <a:alpha val="0"/>
                </a:srgbClr>
              </a:clrTo>
            </a:clrChange>
            <a:grayscl/>
            <a:extLst>
              <a:ext uri="{BEBA8EAE-BF5A-486C-A8C5-ECC9F3942E4B}">
                <a14:imgProps xmlns:a14="http://schemas.microsoft.com/office/drawing/2010/main">
                  <a14:imgLayer r:embed="rId4">
                    <a14:imgEffect>
                      <a14:colorTemperature colorTemp="4700"/>
                    </a14:imgEffect>
                  </a14:imgLayer>
                </a14:imgProps>
              </a:ext>
            </a:extLst>
          </a:blip>
          <a:srcRect l="1225" t="1209" b="2689"/>
          <a:stretch/>
        </p:blipFill>
        <p:spPr>
          <a:xfrm>
            <a:off x="1769930" y="3021911"/>
            <a:ext cx="1878171" cy="1978976"/>
          </a:xfrm>
          <a:prstGeom prst="rect">
            <a:avLst/>
          </a:prstGeom>
        </p:spPr>
      </p:pic>
      <p:sp>
        <p:nvSpPr>
          <p:cNvPr id="4" name="TekstSylinder 3">
            <a:extLst>
              <a:ext uri="{FF2B5EF4-FFF2-40B4-BE49-F238E27FC236}">
                <a16:creationId xmlns:a16="http://schemas.microsoft.com/office/drawing/2014/main" id="{B9567AAB-F87E-4D71-8D23-3ACC7E65EBF3}"/>
              </a:ext>
            </a:extLst>
          </p:cNvPr>
          <p:cNvSpPr txBox="1"/>
          <p:nvPr/>
        </p:nvSpPr>
        <p:spPr>
          <a:xfrm>
            <a:off x="394283" y="142613"/>
            <a:ext cx="4026715" cy="584775"/>
          </a:xfrm>
          <a:prstGeom prst="rect">
            <a:avLst/>
          </a:prstGeom>
          <a:noFill/>
        </p:spPr>
        <p:txBody>
          <a:bodyPr wrap="square" rtlCol="0">
            <a:spAutoFit/>
          </a:bodyPr>
          <a:lstStyle/>
          <a:p>
            <a:r>
              <a:rPr lang="nn-NO" sz="3200">
                <a:solidFill>
                  <a:schemeClr val="bg1"/>
                </a:solidFill>
                <a:latin typeface="EB Garamond" panose="00000500000000000000" pitchFamily="2" charset="0"/>
                <a:ea typeface="EB Garamond" panose="00000500000000000000" pitchFamily="2" charset="0"/>
              </a:rPr>
              <a:t>Vi pyntar til jul</a:t>
            </a:r>
          </a:p>
        </p:txBody>
      </p:sp>
      <p:pic>
        <p:nvPicPr>
          <p:cNvPr id="1028" name="Picture 4" descr="No description available.">
            <a:extLst>
              <a:ext uri="{FF2B5EF4-FFF2-40B4-BE49-F238E27FC236}">
                <a16:creationId xmlns:a16="http://schemas.microsoft.com/office/drawing/2014/main" id="{2EBFAB18-B4EB-4A2D-9C57-C1425C48D7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873" t="17778" r="6674" b="17366"/>
          <a:stretch/>
        </p:blipFill>
        <p:spPr bwMode="auto">
          <a:xfrm>
            <a:off x="5174703" y="142613"/>
            <a:ext cx="3260134" cy="467088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77"/>
        <p:cNvGrpSpPr/>
        <p:nvPr/>
      </p:nvGrpSpPr>
      <p:grpSpPr>
        <a:xfrm>
          <a:off x="0" y="0"/>
          <a:ext cx="0" cy="0"/>
          <a:chOff x="0" y="0"/>
          <a:chExt cx="0" cy="0"/>
        </a:xfrm>
      </p:grpSpPr>
      <p:pic>
        <p:nvPicPr>
          <p:cNvPr id="278" name="Google Shape;278;p24"/>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279" name="Google Shape;279;p24"/>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16</a:t>
            </a:r>
            <a:endParaRPr sz="5100">
              <a:solidFill>
                <a:schemeClr val="lt1"/>
              </a:solidFill>
              <a:latin typeface="EB Garamond"/>
              <a:ea typeface="EB Garamond"/>
              <a:cs typeface="EB Garamond"/>
              <a:sym typeface="EB Garamond"/>
            </a:endParaRPr>
          </a:p>
        </p:txBody>
      </p:sp>
      <p:pic>
        <p:nvPicPr>
          <p:cNvPr id="280" name="Google Shape;280;p24"/>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BBFBE"/>
        </a:solidFill>
        <a:effectLst/>
      </p:bgPr>
    </p:bg>
    <p:spTree>
      <p:nvGrpSpPr>
        <p:cNvPr id="1" name="Shape 284"/>
        <p:cNvGrpSpPr/>
        <p:nvPr/>
      </p:nvGrpSpPr>
      <p:grpSpPr>
        <a:xfrm>
          <a:off x="0" y="0"/>
          <a:ext cx="0" cy="0"/>
          <a:chOff x="0" y="0"/>
          <a:chExt cx="0" cy="0"/>
        </a:xfrm>
      </p:grpSpPr>
      <p:sp>
        <p:nvSpPr>
          <p:cNvPr id="285" name="Google Shape;285;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pic>
        <p:nvPicPr>
          <p:cNvPr id="5124" name="Picture 4" descr="red and silver vintage car">
            <a:extLst>
              <a:ext uri="{FF2B5EF4-FFF2-40B4-BE49-F238E27FC236}">
                <a16:creationId xmlns:a16="http://schemas.microsoft.com/office/drawing/2014/main" id="{4128D72B-F930-44D6-806F-78593CF1CC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258" y="-1"/>
            <a:ext cx="7737002" cy="5160125"/>
          </a:xfrm>
          <a:prstGeom prst="rect">
            <a:avLst/>
          </a:prstGeom>
          <a:noFill/>
          <a:extLst>
            <a:ext uri="{909E8E84-426E-40DD-AFC4-6F175D3DCCD1}">
              <a14:hiddenFill xmlns:a14="http://schemas.microsoft.com/office/drawing/2010/main">
                <a:solidFill>
                  <a:srgbClr val="FFFFFF"/>
                </a:solidFill>
              </a14:hiddenFill>
            </a:ext>
          </a:extLst>
        </p:spPr>
      </p:pic>
      <p:sp>
        <p:nvSpPr>
          <p:cNvPr id="286" name="Google Shape;286;p25"/>
          <p:cNvSpPr txBox="1">
            <a:spLocks noGrp="1"/>
          </p:cNvSpPr>
          <p:nvPr>
            <p:ph type="body" idx="1"/>
          </p:nvPr>
        </p:nvSpPr>
        <p:spPr>
          <a:xfrm>
            <a:off x="6632222" y="89806"/>
            <a:ext cx="2381148" cy="5070317"/>
          </a:xfrm>
          <a:prstGeom prst="rect">
            <a:avLst/>
          </a:prstGeom>
          <a:solidFill>
            <a:srgbClr val="BBBFBE"/>
          </a:solidFill>
          <a:ln>
            <a:noFill/>
          </a:ln>
        </p:spPr>
        <p:txBody>
          <a:bodyPr spcFirstLastPara="1" wrap="square" lIns="91425" tIns="91425" rIns="91425" bIns="91425" anchor="t" anchorCtr="0">
            <a:normAutofit/>
          </a:bodyPr>
          <a:lstStyle/>
          <a:p>
            <a:pPr marL="0" indent="0">
              <a:spcAft>
                <a:spcPts val="1200"/>
              </a:spcAft>
              <a:buNone/>
            </a:pPr>
            <a:r>
              <a:rPr lang="nn-NO">
                <a:latin typeface="EB Garamond"/>
                <a:ea typeface="EB Garamond"/>
              </a:rPr>
              <a:t>Det finst mange slags nissar! Tenk deg at det skulle vere nissekonferanse! Fjøsnissen, colanissen, julenissen og dei andre nissane skulle treffast. Kva snakkar dei om? Kva skjer? Lag ein reportasje for avisa, og teikn bilete som høver til!  </a:t>
            </a:r>
            <a:endParaRPr lang="nb-NO">
              <a:latin typeface="EB Garamond"/>
              <a:ea typeface="EB Garamon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92"/>
        <p:cNvGrpSpPr/>
        <p:nvPr/>
      </p:nvGrpSpPr>
      <p:grpSpPr>
        <a:xfrm>
          <a:off x="0" y="0"/>
          <a:ext cx="0" cy="0"/>
          <a:chOff x="0" y="0"/>
          <a:chExt cx="0" cy="0"/>
        </a:xfrm>
      </p:grpSpPr>
      <p:pic>
        <p:nvPicPr>
          <p:cNvPr id="293" name="Google Shape;293;g1621ec54014_0_31"/>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294" name="Google Shape;294;g1621ec54014_0_31"/>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17</a:t>
            </a:r>
            <a:endParaRPr sz="5100">
              <a:solidFill>
                <a:schemeClr val="lt1"/>
              </a:solidFill>
              <a:latin typeface="EB Garamond"/>
              <a:ea typeface="EB Garamond"/>
              <a:cs typeface="EB Garamond"/>
              <a:sym typeface="EB Garamond"/>
            </a:endParaRPr>
          </a:p>
        </p:txBody>
      </p:sp>
      <p:pic>
        <p:nvPicPr>
          <p:cNvPr id="295" name="Google Shape;295;g1621ec54014_0_31"/>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99"/>
        <p:cNvGrpSpPr/>
        <p:nvPr/>
      </p:nvGrpSpPr>
      <p:grpSpPr>
        <a:xfrm>
          <a:off x="0" y="0"/>
          <a:ext cx="0" cy="0"/>
          <a:chOff x="0" y="0"/>
          <a:chExt cx="0" cy="0"/>
        </a:xfrm>
      </p:grpSpPr>
      <p:pic>
        <p:nvPicPr>
          <p:cNvPr id="300" name="Google Shape;300;g1621ec54014_0_57"/>
          <p:cNvPicPr preferRelativeResize="0"/>
          <p:nvPr/>
        </p:nvPicPr>
        <p:blipFill rotWithShape="1">
          <a:blip r:embed="rId4">
            <a:alphaModFix/>
          </a:blip>
          <a:srcRect/>
          <a:stretch/>
        </p:blipFill>
        <p:spPr>
          <a:xfrm>
            <a:off x="5857076" y="338662"/>
            <a:ext cx="4572000" cy="4572000"/>
          </a:xfrm>
          <a:prstGeom prst="rect">
            <a:avLst/>
          </a:prstGeom>
          <a:noFill/>
          <a:ln>
            <a:noFill/>
          </a:ln>
        </p:spPr>
      </p:pic>
      <p:sp>
        <p:nvSpPr>
          <p:cNvPr id="301" name="Google Shape;301;g1621ec54014_0_57"/>
          <p:cNvSpPr txBox="1">
            <a:spLocks noGrp="1"/>
          </p:cNvSpPr>
          <p:nvPr>
            <p:ph type="body" idx="1"/>
          </p:nvPr>
        </p:nvSpPr>
        <p:spPr>
          <a:xfrm>
            <a:off x="1225400" y="165271"/>
            <a:ext cx="3519202" cy="1009323"/>
          </a:xfrm>
          <a:prstGeom prst="rect">
            <a:avLst/>
          </a:prstGeom>
          <a:noFill/>
          <a:ln>
            <a:noFill/>
          </a:ln>
        </p:spPr>
        <p:txBody>
          <a:bodyPr spcFirstLastPara="1" wrap="square" lIns="91425" tIns="91425" rIns="91425" bIns="91425" anchor="t" anchorCtr="0">
            <a:normAutofit fontScale="85000" lnSpcReduction="20000"/>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Boktips</a:t>
            </a:r>
            <a:endParaRPr sz="5100">
              <a:solidFill>
                <a:schemeClr val="lt1"/>
              </a:solidFill>
              <a:latin typeface="EB Garamond"/>
              <a:ea typeface="EB Garamond"/>
              <a:cs typeface="EB Garamond"/>
              <a:sym typeface="EB Garamond"/>
            </a:endParaRPr>
          </a:p>
        </p:txBody>
      </p:sp>
      <p:pic>
        <p:nvPicPr>
          <p:cNvPr id="302" name="Google Shape;302;g1621ec54014_0_57"/>
          <p:cNvPicPr preferRelativeResize="0"/>
          <p:nvPr/>
        </p:nvPicPr>
        <p:blipFill rotWithShape="1">
          <a:blip r:embed="rId5">
            <a:alphaModFix/>
          </a:blip>
          <a:srcRect/>
          <a:stretch/>
        </p:blipFill>
        <p:spPr>
          <a:xfrm>
            <a:off x="5252525" y="0"/>
            <a:ext cx="2666075" cy="677325"/>
          </a:xfrm>
          <a:prstGeom prst="rect">
            <a:avLst/>
          </a:prstGeom>
          <a:noFill/>
          <a:ln>
            <a:noFill/>
          </a:ln>
        </p:spPr>
      </p:pic>
      <p:pic>
        <p:nvPicPr>
          <p:cNvPr id="3" name="Media på Internett 2" title="Boktips frå Nynorsksenteret">
            <a:hlinkClick r:id="" action="ppaction://media"/>
            <a:extLst>
              <a:ext uri="{FF2B5EF4-FFF2-40B4-BE49-F238E27FC236}">
                <a16:creationId xmlns:a16="http://schemas.microsoft.com/office/drawing/2014/main" id="{8A4B2177-7F88-40AD-811B-0BFAA101BF95}"/>
              </a:ext>
            </a:extLst>
          </p:cNvPr>
          <p:cNvPicPr>
            <a:picLocks noRot="1" noChangeAspect="1"/>
          </p:cNvPicPr>
          <p:nvPr>
            <a:videoFile r:link="rId1"/>
          </p:nvPr>
        </p:nvPicPr>
        <p:blipFill>
          <a:blip r:embed="rId6"/>
          <a:stretch>
            <a:fillRect/>
          </a:stretch>
        </p:blipFill>
        <p:spPr>
          <a:xfrm>
            <a:off x="330200" y="1189562"/>
            <a:ext cx="6398719" cy="3615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06"/>
        <p:cNvGrpSpPr/>
        <p:nvPr/>
      </p:nvGrpSpPr>
      <p:grpSpPr>
        <a:xfrm>
          <a:off x="0" y="0"/>
          <a:ext cx="0" cy="0"/>
          <a:chOff x="0" y="0"/>
          <a:chExt cx="0" cy="0"/>
        </a:xfrm>
      </p:grpSpPr>
      <p:pic>
        <p:nvPicPr>
          <p:cNvPr id="307" name="Google Shape;307;g1621ec54014_0_37"/>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308" name="Google Shape;308;g1621ec54014_0_37"/>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18</a:t>
            </a:r>
            <a:endParaRPr sz="5100">
              <a:solidFill>
                <a:schemeClr val="lt1"/>
              </a:solidFill>
              <a:latin typeface="EB Garamond"/>
              <a:ea typeface="EB Garamond"/>
              <a:cs typeface="EB Garamond"/>
              <a:sym typeface="EB Garamond"/>
            </a:endParaRPr>
          </a:p>
        </p:txBody>
      </p:sp>
      <p:pic>
        <p:nvPicPr>
          <p:cNvPr id="309" name="Google Shape;309;g1621ec54014_0_37"/>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06"/>
        <p:cNvGrpSpPr/>
        <p:nvPr/>
      </p:nvGrpSpPr>
      <p:grpSpPr>
        <a:xfrm>
          <a:off x="0" y="0"/>
          <a:ext cx="0" cy="0"/>
          <a:chOff x="0" y="0"/>
          <a:chExt cx="0" cy="0"/>
        </a:xfrm>
      </p:grpSpPr>
      <p:pic>
        <p:nvPicPr>
          <p:cNvPr id="307" name="Google Shape;307;g1621ec54014_0_37"/>
          <p:cNvPicPr preferRelativeResize="0"/>
          <p:nvPr/>
        </p:nvPicPr>
        <p:blipFill rotWithShape="1">
          <a:blip r:embed="rId4">
            <a:alphaModFix/>
          </a:blip>
          <a:srcRect r="12714"/>
          <a:stretch/>
        </p:blipFill>
        <p:spPr>
          <a:xfrm>
            <a:off x="5067591" y="504874"/>
            <a:ext cx="3990684" cy="4572000"/>
          </a:xfrm>
          <a:prstGeom prst="rect">
            <a:avLst/>
          </a:prstGeom>
          <a:noFill/>
          <a:ln>
            <a:noFill/>
          </a:ln>
        </p:spPr>
      </p:pic>
      <p:pic>
        <p:nvPicPr>
          <p:cNvPr id="309" name="Google Shape;309;g1621ec54014_0_37"/>
          <p:cNvPicPr preferRelativeResize="0"/>
          <p:nvPr/>
        </p:nvPicPr>
        <p:blipFill rotWithShape="1">
          <a:blip r:embed="rId5">
            <a:alphaModFix/>
          </a:blip>
          <a:srcRect/>
          <a:stretch/>
        </p:blipFill>
        <p:spPr>
          <a:xfrm>
            <a:off x="5252525" y="0"/>
            <a:ext cx="2666075" cy="677325"/>
          </a:xfrm>
          <a:prstGeom prst="rect">
            <a:avLst/>
          </a:prstGeom>
          <a:noFill/>
          <a:ln>
            <a:noFill/>
          </a:ln>
        </p:spPr>
      </p:pic>
      <p:pic>
        <p:nvPicPr>
          <p:cNvPr id="2" name="Media på Internett 1" title="Jolevise · Odd Nordstoga · Ingebjørg Bratland">
            <a:hlinkClick r:id="" action="ppaction://media"/>
            <a:extLst>
              <a:ext uri="{FF2B5EF4-FFF2-40B4-BE49-F238E27FC236}">
                <a16:creationId xmlns:a16="http://schemas.microsoft.com/office/drawing/2014/main" id="{8F666698-8D2B-4192-8BF1-AF12FC49E1EF}"/>
              </a:ext>
            </a:extLst>
          </p:cNvPr>
          <p:cNvPicPr>
            <a:picLocks noRot="1" noChangeAspect="1"/>
          </p:cNvPicPr>
          <p:nvPr>
            <a:videoFile r:link="rId1"/>
          </p:nvPr>
        </p:nvPicPr>
        <p:blipFill>
          <a:blip r:embed="rId6"/>
          <a:stretch>
            <a:fillRect/>
          </a:stretch>
        </p:blipFill>
        <p:spPr>
          <a:xfrm>
            <a:off x="472997" y="1278643"/>
            <a:ext cx="5451085" cy="3079863"/>
          </a:xfrm>
          <a:prstGeom prst="rect">
            <a:avLst/>
          </a:prstGeom>
        </p:spPr>
      </p:pic>
      <p:sp>
        <p:nvSpPr>
          <p:cNvPr id="3" name="TekstSylinder 2">
            <a:extLst>
              <a:ext uri="{FF2B5EF4-FFF2-40B4-BE49-F238E27FC236}">
                <a16:creationId xmlns:a16="http://schemas.microsoft.com/office/drawing/2014/main" id="{2FB4C36D-A5B0-435B-80FD-72C77302FD08}"/>
              </a:ext>
            </a:extLst>
          </p:cNvPr>
          <p:cNvSpPr txBox="1"/>
          <p:nvPr/>
        </p:nvSpPr>
        <p:spPr>
          <a:xfrm>
            <a:off x="378619" y="400050"/>
            <a:ext cx="5545463" cy="830997"/>
          </a:xfrm>
          <a:prstGeom prst="rect">
            <a:avLst/>
          </a:prstGeom>
          <a:noFill/>
        </p:spPr>
        <p:txBody>
          <a:bodyPr wrap="square" rtlCol="0">
            <a:spAutoFit/>
          </a:bodyPr>
          <a:lstStyle/>
          <a:p>
            <a:r>
              <a:rPr lang="nn-NO" sz="2400">
                <a:solidFill>
                  <a:schemeClr val="bg1"/>
                </a:solidFill>
                <a:latin typeface="Garamond" panose="02020404030301010803" pitchFamily="18" charset="0"/>
              </a:rPr>
              <a:t>Jolevise </a:t>
            </a:r>
          </a:p>
          <a:p>
            <a:r>
              <a:rPr lang="nn-NO" sz="2400">
                <a:solidFill>
                  <a:schemeClr val="bg1"/>
                </a:solidFill>
                <a:latin typeface="Garamond" panose="02020404030301010803" pitchFamily="18" charset="0"/>
              </a:rPr>
              <a:t>av Odd Nordstoga</a:t>
            </a:r>
          </a:p>
        </p:txBody>
      </p:sp>
      <p:sp>
        <p:nvSpPr>
          <p:cNvPr id="7" name="TekstSylinder 6">
            <a:extLst>
              <a:ext uri="{FF2B5EF4-FFF2-40B4-BE49-F238E27FC236}">
                <a16:creationId xmlns:a16="http://schemas.microsoft.com/office/drawing/2014/main" id="{9FBE7B6C-9F52-4E8F-B241-10DD88877F48}"/>
              </a:ext>
            </a:extLst>
          </p:cNvPr>
          <p:cNvSpPr txBox="1"/>
          <p:nvPr/>
        </p:nvSpPr>
        <p:spPr>
          <a:xfrm>
            <a:off x="317597" y="4568791"/>
            <a:ext cx="4572000" cy="307777"/>
          </a:xfrm>
          <a:prstGeom prst="rect">
            <a:avLst/>
          </a:prstGeom>
          <a:noFill/>
        </p:spPr>
        <p:txBody>
          <a:bodyPr wrap="square">
            <a:spAutoFit/>
          </a:bodyPr>
          <a:lstStyle/>
          <a:p>
            <a:r>
              <a:rPr lang="nn-NO" sz="1400">
                <a:solidFill>
                  <a:schemeClr val="bg1"/>
                </a:solidFill>
                <a:latin typeface="Garamond" panose="02020404030301010803" pitchFamily="18" charset="0"/>
              </a:rPr>
              <a:t>Teksten </a:t>
            </a:r>
            <a:r>
              <a:rPr lang="nn-NO">
                <a:solidFill>
                  <a:schemeClr val="bg1"/>
                </a:solidFill>
                <a:latin typeface="Garamond" panose="02020404030301010803" pitchFamily="18" charset="0"/>
              </a:rPr>
              <a:t>til «</a:t>
            </a:r>
            <a:r>
              <a:rPr lang="nn-NO" sz="1400">
                <a:solidFill>
                  <a:schemeClr val="bg1"/>
                </a:solidFill>
                <a:latin typeface="Garamond" panose="02020404030301010803" pitchFamily="18" charset="0"/>
              </a:rPr>
              <a:t>Jolevise» finn du </a:t>
            </a:r>
            <a:r>
              <a:rPr lang="nn-NO" sz="1400">
                <a:solidFill>
                  <a:schemeClr val="bg1"/>
                </a:solidFill>
                <a:latin typeface="Garamond" panose="02020404030301010803" pitchFamily="18" charset="0"/>
                <a:hlinkClick r:id="rId7"/>
              </a:rPr>
              <a:t>her</a:t>
            </a:r>
            <a:r>
              <a:rPr lang="nn-NO" sz="1400">
                <a:solidFill>
                  <a:schemeClr val="bg1"/>
                </a:solidFill>
                <a:latin typeface="Garamond" panose="02020404030301010803" pitchFamily="18" charset="0"/>
              </a:rPr>
              <a:t> . </a:t>
            </a:r>
          </a:p>
        </p:txBody>
      </p:sp>
    </p:spTree>
    <p:extLst>
      <p:ext uri="{BB962C8B-B14F-4D97-AF65-F5344CB8AC3E}">
        <p14:creationId xmlns:p14="http://schemas.microsoft.com/office/powerpoint/2010/main" val="364400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endParaRPr/>
          </a:p>
        </p:txBody>
      </p:sp>
      <p:sp>
        <p:nvSpPr>
          <p:cNvPr id="74" name="Google Shape;74;p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endParaRPr/>
          </a:p>
        </p:txBody>
      </p:sp>
      <p:pic>
        <p:nvPicPr>
          <p:cNvPr id="75" name="Google Shape;75;p3"/>
          <p:cNvPicPr preferRelativeResize="0"/>
          <p:nvPr/>
        </p:nvPicPr>
        <p:blipFill rotWithShape="1">
          <a:blip r:embed="rId3">
            <a:alphaModFix/>
          </a:blip>
          <a:srcRect/>
          <a:stretch/>
        </p:blipFill>
        <p:spPr>
          <a:xfrm>
            <a:off x="-108850" y="0"/>
            <a:ext cx="9252850" cy="5143500"/>
          </a:xfrm>
          <a:prstGeom prst="rect">
            <a:avLst/>
          </a:prstGeom>
          <a:noFill/>
          <a:ln>
            <a:noFill/>
          </a:ln>
        </p:spPr>
      </p:pic>
      <p:sp>
        <p:nvSpPr>
          <p:cNvPr id="76" name="Google Shape;76;p3"/>
          <p:cNvSpPr txBox="1"/>
          <p:nvPr/>
        </p:nvSpPr>
        <p:spPr>
          <a:xfrm>
            <a:off x="565584" y="508620"/>
            <a:ext cx="7656300" cy="3139291"/>
          </a:xfrm>
          <a:prstGeom prst="rect">
            <a:avLst/>
          </a:prstGeom>
          <a:noFill/>
          <a:ln>
            <a:noFill/>
          </a:ln>
        </p:spPr>
        <p:txBody>
          <a:bodyPr spcFirstLastPara="1" wrap="square" lIns="91425" tIns="91425" rIns="91425" bIns="91425" anchor="t" anchorCtr="0">
            <a:spAutoFit/>
          </a:bodyPr>
          <a:lstStyle/>
          <a:p>
            <a:pPr>
              <a:buSzPts val="2400"/>
            </a:pPr>
            <a:r>
              <a:rPr lang="no" sz="2400" b="0" i="0" u="none" strike="noStrike" cap="none">
                <a:solidFill>
                  <a:srgbClr val="000000"/>
                </a:solidFill>
                <a:latin typeface="EB Garamond"/>
                <a:ea typeface="EB Garamond"/>
                <a:cs typeface="Cambria"/>
                <a:sym typeface="Cambria"/>
              </a:rPr>
              <a:t>Då du stod opp i dag tidleg, var himmelen full av kvite snøfugg. Du kunne ikkje vente med å kjenne dei kalde flaka mot kinna dine. Snøfnugg som smelta på tunga</a:t>
            </a:r>
            <a:r>
              <a:rPr lang="no" sz="2400">
                <a:latin typeface="EB Garamond"/>
                <a:ea typeface="EB Garamond"/>
                <a:cs typeface="Cambria"/>
                <a:sym typeface="Cambria"/>
              </a:rPr>
              <a:t> </a:t>
            </a:r>
            <a:r>
              <a:rPr lang="no" sz="2400" b="0" i="0" u="none" strike="noStrike" cap="none">
                <a:solidFill>
                  <a:srgbClr val="000000"/>
                </a:solidFill>
                <a:latin typeface="EB Garamond"/>
                <a:ea typeface="EB Garamond"/>
                <a:cs typeface="Cambria"/>
                <a:sym typeface="Cambria"/>
              </a:rPr>
              <a:t>... Snøfnugg som kitla i kragen ...</a:t>
            </a:r>
            <a:r>
              <a:rPr lang="no" sz="2400">
                <a:latin typeface="EB Garamond"/>
                <a:ea typeface="EB Garamond"/>
                <a:cs typeface="Cambria"/>
                <a:sym typeface="Cambria"/>
              </a:rPr>
              <a:t> </a:t>
            </a:r>
            <a:endParaRPr lang="no" sz="2400" b="0" i="0" u="none" strike="noStrike" cap="none">
              <a:solidFill>
                <a:srgbClr val="000000"/>
              </a:solidFill>
              <a:latin typeface="EB Garamond" panose="00000500000000000000" pitchFamily="2" charset="0"/>
              <a:ea typeface="EB Garamond" panose="00000500000000000000" pitchFamily="2" charset="0"/>
              <a:cs typeface="Cambria"/>
              <a:sym typeface="Cambria"/>
            </a:endParaRPr>
          </a:p>
          <a:p>
            <a:pPr marL="0" marR="0" lvl="0" indent="0" algn="l" rtl="0">
              <a:lnSpc>
                <a:spcPct val="100000"/>
              </a:lnSpc>
              <a:spcBef>
                <a:spcPts val="0"/>
              </a:spcBef>
              <a:spcAft>
                <a:spcPts val="0"/>
              </a:spcAft>
              <a:buClr>
                <a:srgbClr val="000000"/>
              </a:buClr>
              <a:buSzPts val="2400"/>
              <a:buFont typeface="Arial"/>
              <a:buNone/>
            </a:pPr>
            <a:endParaRPr lang="no" sz="2400">
              <a:latin typeface="EB Garamond" panose="00000500000000000000" pitchFamily="2" charset="0"/>
              <a:ea typeface="EB Garamond" panose="00000500000000000000" pitchFamily="2" charset="0"/>
              <a:cs typeface="Cambria"/>
              <a:sym typeface="Cambria"/>
            </a:endParaRPr>
          </a:p>
          <a:p>
            <a:pPr>
              <a:buSzPts val="2400"/>
            </a:pPr>
            <a:r>
              <a:rPr lang="nn-NO" sz="2400" b="0" i="0" u="none" strike="noStrike" cap="none">
                <a:solidFill>
                  <a:srgbClr val="000000"/>
                </a:solidFill>
                <a:latin typeface="EB Garamond"/>
                <a:ea typeface="EB Garamond"/>
                <a:cs typeface="Cambria"/>
                <a:sym typeface="Cambria"/>
              </a:rPr>
              <a:t>S</a:t>
            </a:r>
            <a:r>
              <a:rPr lang="no" sz="2400" b="0" i="0" u="none" strike="noStrike" cap="none">
                <a:solidFill>
                  <a:srgbClr val="000000"/>
                </a:solidFill>
                <a:latin typeface="EB Garamond"/>
                <a:ea typeface="EB Garamond"/>
                <a:cs typeface="Cambria"/>
                <a:sym typeface="Cambria"/>
              </a:rPr>
              <a:t>kriv e</a:t>
            </a:r>
            <a:r>
              <a:rPr lang="nn-NO" sz="2400" b="0" i="0" u="none" strike="noStrike" cap="none">
                <a:solidFill>
                  <a:srgbClr val="000000"/>
                </a:solidFill>
                <a:latin typeface="EB Garamond"/>
                <a:ea typeface="EB Garamond"/>
                <a:cs typeface="Cambria"/>
                <a:sym typeface="Cambria"/>
              </a:rPr>
              <a:t>it eige </a:t>
            </a:r>
            <a:r>
              <a:rPr lang="nn-NO" sz="2400" b="0" i="0" u="none" strike="noStrike" cap="none" err="1">
                <a:solidFill>
                  <a:srgbClr val="000000"/>
                </a:solidFill>
                <a:latin typeface="EB Garamond"/>
                <a:ea typeface="EB Garamond"/>
                <a:cs typeface="Cambria"/>
                <a:sym typeface="Cambria"/>
              </a:rPr>
              <a:t>snødikt</a:t>
            </a:r>
            <a:r>
              <a:rPr lang="nn-NO" sz="2400" b="0" i="0" u="none" strike="noStrike" cap="none">
                <a:solidFill>
                  <a:srgbClr val="000000"/>
                </a:solidFill>
                <a:latin typeface="EB Garamond"/>
                <a:ea typeface="EB Garamond"/>
                <a:cs typeface="Cambria"/>
                <a:sym typeface="Cambria"/>
              </a:rPr>
              <a:t>. Tenk på sansane dine. Start gjerne kvar linje i diktet med orda:</a:t>
            </a:r>
            <a:r>
              <a:rPr lang="nn-NO" sz="2400">
                <a:latin typeface="EB Garamond"/>
                <a:ea typeface="EB Garamond"/>
                <a:cs typeface="Cambria"/>
                <a:sym typeface="Cambria"/>
              </a:rPr>
              <a:t> </a:t>
            </a:r>
            <a:endParaRPr lang="nn-NO" sz="2400" b="0" i="0" u="none" strike="noStrike" cap="none">
              <a:solidFill>
                <a:srgbClr val="000000"/>
              </a:solidFill>
              <a:latin typeface="EB Garamond" panose="00000500000000000000" pitchFamily="2" charset="0"/>
              <a:ea typeface="EB Garamond" panose="00000500000000000000" pitchFamily="2" charset="0"/>
              <a:cs typeface="Cambria"/>
            </a:endParaRPr>
          </a:p>
          <a:p>
            <a:pPr marL="0" marR="0" lvl="0" indent="0" algn="l" rtl="0">
              <a:lnSpc>
                <a:spcPct val="100000"/>
              </a:lnSpc>
              <a:spcBef>
                <a:spcPts val="0"/>
              </a:spcBef>
              <a:spcAft>
                <a:spcPts val="0"/>
              </a:spcAft>
              <a:buClr>
                <a:srgbClr val="000000"/>
              </a:buClr>
              <a:buSzPts val="2400"/>
              <a:buFont typeface="Arial"/>
              <a:buNone/>
            </a:pPr>
            <a:r>
              <a:rPr lang="nn-NO" sz="2400" b="0" i="0" u="none" strike="noStrike" cap="none">
                <a:solidFill>
                  <a:srgbClr val="000000"/>
                </a:solidFill>
                <a:latin typeface="EB Garamond" panose="00000500000000000000" pitchFamily="2" charset="0"/>
                <a:ea typeface="EB Garamond" panose="00000500000000000000" pitchFamily="2" charset="0"/>
                <a:cs typeface="Cambria"/>
                <a:sym typeface="Cambria"/>
              </a:rPr>
              <a:t> 		«Snøen er …</a:t>
            </a:r>
            <a:endParaRPr sz="2400" b="0" i="0" u="none" strike="noStrike" cap="none">
              <a:solidFill>
                <a:srgbClr val="000000"/>
              </a:solidFill>
              <a:latin typeface="EB Garamond" panose="00000500000000000000" pitchFamily="2" charset="0"/>
              <a:ea typeface="EB Garamond" panose="00000500000000000000" pitchFamily="2" charset="0"/>
              <a:cs typeface="Cambria"/>
              <a:sym typeface="Cambria"/>
            </a:endParaRPr>
          </a:p>
        </p:txBody>
      </p:sp>
      <p:sp>
        <p:nvSpPr>
          <p:cNvPr id="2" name="TekstSylinder 1">
            <a:extLst>
              <a:ext uri="{FF2B5EF4-FFF2-40B4-BE49-F238E27FC236}">
                <a16:creationId xmlns:a16="http://schemas.microsoft.com/office/drawing/2014/main" id="{52B5F891-B9A2-4858-9EDF-6576BA39D287}"/>
              </a:ext>
            </a:extLst>
          </p:cNvPr>
          <p:cNvSpPr txBox="1"/>
          <p:nvPr/>
        </p:nvSpPr>
        <p:spPr>
          <a:xfrm>
            <a:off x="656135" y="3713625"/>
            <a:ext cx="8229600" cy="830997"/>
          </a:xfrm>
          <a:prstGeom prst="rect">
            <a:avLst/>
          </a:prstGeom>
          <a:noFill/>
        </p:spPr>
        <p:txBody>
          <a:bodyPr wrap="square" lIns="91440" tIns="45720" rIns="91440" bIns="45720" rtlCol="0" anchor="t">
            <a:spAutoFit/>
          </a:bodyPr>
          <a:lstStyle/>
          <a:p>
            <a:r>
              <a:rPr lang="nn-NO" sz="2400">
                <a:latin typeface="Garamond"/>
              </a:rPr>
              <a:t>Vil du fylle vindauga i klasserommet med sekskanta snøfnugg? </a:t>
            </a:r>
          </a:p>
          <a:p>
            <a:r>
              <a:rPr lang="nn-NO" sz="2400">
                <a:latin typeface="Garamond"/>
                <a:hlinkClick r:id="rId4"/>
              </a:rPr>
              <a:t>Her ser du korleis ein kan gjere det </a:t>
            </a:r>
            <a:r>
              <a:rPr lang="nn-NO" sz="2400">
                <a:latin typeface="Garamond"/>
              </a:rPr>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21"/>
        <p:cNvGrpSpPr/>
        <p:nvPr/>
      </p:nvGrpSpPr>
      <p:grpSpPr>
        <a:xfrm>
          <a:off x="0" y="0"/>
          <a:ext cx="0" cy="0"/>
          <a:chOff x="0" y="0"/>
          <a:chExt cx="0" cy="0"/>
        </a:xfrm>
      </p:grpSpPr>
      <p:pic>
        <p:nvPicPr>
          <p:cNvPr id="322" name="Google Shape;322;p26"/>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323" name="Google Shape;323;p26"/>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19</a:t>
            </a:r>
            <a:endParaRPr sz="5100">
              <a:solidFill>
                <a:schemeClr val="lt1"/>
              </a:solidFill>
              <a:latin typeface="EB Garamond"/>
              <a:ea typeface="EB Garamond"/>
              <a:cs typeface="EB Garamond"/>
              <a:sym typeface="EB Garamond"/>
            </a:endParaRPr>
          </a:p>
        </p:txBody>
      </p:sp>
      <p:pic>
        <p:nvPicPr>
          <p:cNvPr id="324" name="Google Shape;324;p26"/>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13"/>
        <p:cNvGrpSpPr/>
        <p:nvPr/>
      </p:nvGrpSpPr>
      <p:grpSpPr>
        <a:xfrm>
          <a:off x="0" y="0"/>
          <a:ext cx="0" cy="0"/>
          <a:chOff x="0" y="0"/>
          <a:chExt cx="0" cy="0"/>
        </a:xfrm>
      </p:grpSpPr>
      <p:pic>
        <p:nvPicPr>
          <p:cNvPr id="314" name="Google Shape;314;g1621ec54014_0_63"/>
          <p:cNvPicPr preferRelativeResize="0"/>
          <p:nvPr/>
        </p:nvPicPr>
        <p:blipFill rotWithShape="1">
          <a:blip r:embed="rId3">
            <a:alphaModFix/>
          </a:blip>
          <a:srcRect/>
          <a:stretch/>
        </p:blipFill>
        <p:spPr>
          <a:xfrm>
            <a:off x="8149875" y="4152550"/>
            <a:ext cx="994124" cy="994124"/>
          </a:xfrm>
          <a:prstGeom prst="rect">
            <a:avLst/>
          </a:prstGeom>
          <a:noFill/>
          <a:ln>
            <a:noFill/>
          </a:ln>
        </p:spPr>
      </p:pic>
      <p:pic>
        <p:nvPicPr>
          <p:cNvPr id="315" name="Google Shape;315;g1621ec54014_0_63"/>
          <p:cNvPicPr preferRelativeResize="0"/>
          <p:nvPr/>
        </p:nvPicPr>
        <p:blipFill rotWithShape="1">
          <a:blip r:embed="rId4">
            <a:alphaModFix/>
          </a:blip>
          <a:srcRect/>
          <a:stretch/>
        </p:blipFill>
        <p:spPr>
          <a:xfrm>
            <a:off x="5252525" y="0"/>
            <a:ext cx="2666075" cy="677325"/>
          </a:xfrm>
          <a:prstGeom prst="rect">
            <a:avLst/>
          </a:prstGeom>
          <a:noFill/>
          <a:ln>
            <a:noFill/>
          </a:ln>
        </p:spPr>
      </p:pic>
      <p:sp>
        <p:nvSpPr>
          <p:cNvPr id="4" name="TekstSylinder 3">
            <a:extLst>
              <a:ext uri="{FF2B5EF4-FFF2-40B4-BE49-F238E27FC236}">
                <a16:creationId xmlns:a16="http://schemas.microsoft.com/office/drawing/2014/main" id="{549C2456-954B-4B41-A5B2-101D3025B2A8}"/>
              </a:ext>
            </a:extLst>
          </p:cNvPr>
          <p:cNvSpPr txBox="1"/>
          <p:nvPr/>
        </p:nvSpPr>
        <p:spPr>
          <a:xfrm>
            <a:off x="5061988" y="802035"/>
            <a:ext cx="3767905" cy="2677656"/>
          </a:xfrm>
          <a:prstGeom prst="rect">
            <a:avLst/>
          </a:prstGeom>
          <a:noFill/>
        </p:spPr>
        <p:txBody>
          <a:bodyPr wrap="square" rtlCol="0">
            <a:spAutoFit/>
          </a:bodyPr>
          <a:lstStyle/>
          <a:p>
            <a:r>
              <a:rPr lang="nn-NO" sz="2400">
                <a:solidFill>
                  <a:schemeClr val="bg1"/>
                </a:solidFill>
                <a:latin typeface="Garamond" panose="02020404030301010803" pitchFamily="18" charset="0"/>
              </a:rPr>
              <a:t>Vil dokker lese teikneserien Pepar og Gulrot? Klikk på biletet! </a:t>
            </a:r>
          </a:p>
          <a:p>
            <a:endParaRPr lang="nn-NO" sz="2400">
              <a:solidFill>
                <a:schemeClr val="bg1"/>
              </a:solidFill>
              <a:latin typeface="Garamond" panose="02020404030301010803" pitchFamily="18" charset="0"/>
            </a:endParaRPr>
          </a:p>
          <a:p>
            <a:r>
              <a:rPr lang="nn-NO" sz="2400">
                <a:solidFill>
                  <a:schemeClr val="bg1"/>
                </a:solidFill>
                <a:latin typeface="Garamond" panose="02020404030301010803" pitchFamily="18" charset="0"/>
              </a:rPr>
              <a:t>Denne teikneserien er utan tekst – men tekst kan dokker  lage sjølve! </a:t>
            </a:r>
          </a:p>
        </p:txBody>
      </p:sp>
      <p:pic>
        <p:nvPicPr>
          <p:cNvPr id="6" name="Bilete 5">
            <a:hlinkClick r:id="rId5"/>
            <a:extLst>
              <a:ext uri="{FF2B5EF4-FFF2-40B4-BE49-F238E27FC236}">
                <a16:creationId xmlns:a16="http://schemas.microsoft.com/office/drawing/2014/main" id="{521DD906-D1A9-4E03-92FD-11A7EB7C614E}"/>
              </a:ext>
            </a:extLst>
          </p:cNvPr>
          <p:cNvPicPr>
            <a:picLocks noChangeAspect="1"/>
          </p:cNvPicPr>
          <p:nvPr/>
        </p:nvPicPr>
        <p:blipFill>
          <a:blip r:embed="rId6"/>
          <a:srcRect/>
          <a:stretch/>
        </p:blipFill>
        <p:spPr>
          <a:xfrm>
            <a:off x="235528" y="173527"/>
            <a:ext cx="3458558" cy="4784341"/>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37"/>
        <p:cNvGrpSpPr/>
        <p:nvPr/>
      </p:nvGrpSpPr>
      <p:grpSpPr>
        <a:xfrm>
          <a:off x="0" y="0"/>
          <a:ext cx="0" cy="0"/>
          <a:chOff x="0" y="0"/>
          <a:chExt cx="0" cy="0"/>
        </a:xfrm>
      </p:grpSpPr>
      <p:pic>
        <p:nvPicPr>
          <p:cNvPr id="338" name="Google Shape;338;p28"/>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339" name="Google Shape;339;p28"/>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20</a:t>
            </a:r>
            <a:endParaRPr sz="5100">
              <a:solidFill>
                <a:schemeClr val="lt1"/>
              </a:solidFill>
              <a:latin typeface="EB Garamond"/>
              <a:ea typeface="EB Garamond"/>
              <a:cs typeface="EB Garamond"/>
              <a:sym typeface="EB Garamond"/>
            </a:endParaRPr>
          </a:p>
        </p:txBody>
      </p:sp>
      <p:pic>
        <p:nvPicPr>
          <p:cNvPr id="340" name="Google Shape;340;p28"/>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346" name="Google Shape;346;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pic>
        <p:nvPicPr>
          <p:cNvPr id="347" name="Google Shape;347;p29"/>
          <p:cNvPicPr preferRelativeResize="0"/>
          <p:nvPr/>
        </p:nvPicPr>
        <p:blipFill rotWithShape="1">
          <a:blip r:embed="rId3">
            <a:alphaModFix/>
          </a:blip>
          <a:srcRect b="13793"/>
          <a:stretch/>
        </p:blipFill>
        <p:spPr>
          <a:xfrm>
            <a:off x="0" y="-356550"/>
            <a:ext cx="9143999" cy="5500049"/>
          </a:xfrm>
          <a:prstGeom prst="rect">
            <a:avLst/>
          </a:prstGeom>
          <a:noFill/>
          <a:ln>
            <a:noFill/>
          </a:ln>
        </p:spPr>
      </p:pic>
      <p:sp>
        <p:nvSpPr>
          <p:cNvPr id="348" name="Google Shape;348;p29"/>
          <p:cNvSpPr txBox="1"/>
          <p:nvPr/>
        </p:nvSpPr>
        <p:spPr>
          <a:xfrm>
            <a:off x="1006675" y="1017725"/>
            <a:ext cx="2349000" cy="2123628"/>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o" sz="1800" b="0" i="0" u="none" strike="noStrike" cap="none">
                <a:solidFill>
                  <a:schemeClr val="dk1"/>
                </a:solidFill>
                <a:latin typeface="EB Garamond" panose="00000500000000000000" pitchFamily="2" charset="0"/>
                <a:ea typeface="EB Garamond" panose="00000500000000000000" pitchFamily="2" charset="0"/>
                <a:sym typeface="Arial"/>
              </a:rPr>
              <a:t>Skriv eit juledikt der du bruker alfabetet. A for Advent </a:t>
            </a:r>
          </a:p>
          <a:p>
            <a:pPr marL="0" marR="0" lvl="0" indent="0" algn="l" rtl="0">
              <a:lnSpc>
                <a:spcPct val="100000"/>
              </a:lnSpc>
              <a:spcBef>
                <a:spcPts val="0"/>
              </a:spcBef>
              <a:spcAft>
                <a:spcPts val="0"/>
              </a:spcAft>
              <a:buClr>
                <a:srgbClr val="000000"/>
              </a:buClr>
              <a:buSzPts val="1800"/>
              <a:buFont typeface="Arial"/>
              <a:buNone/>
            </a:pPr>
            <a:r>
              <a:rPr lang="no" sz="1800">
                <a:solidFill>
                  <a:schemeClr val="dk1"/>
                </a:solidFill>
                <a:latin typeface="EB Garamond" panose="00000500000000000000" pitchFamily="2" charset="0"/>
                <a:ea typeface="EB Garamond" panose="00000500000000000000" pitchFamily="2" charset="0"/>
              </a:rPr>
              <a:t>B for Bake </a:t>
            </a:r>
          </a:p>
          <a:p>
            <a:pPr marL="0" marR="0" lvl="0" indent="0" algn="l" rtl="0">
              <a:lnSpc>
                <a:spcPct val="100000"/>
              </a:lnSpc>
              <a:spcBef>
                <a:spcPts val="0"/>
              </a:spcBef>
              <a:spcAft>
                <a:spcPts val="0"/>
              </a:spcAft>
              <a:buClr>
                <a:srgbClr val="000000"/>
              </a:buClr>
              <a:buSzPts val="1800"/>
              <a:buFont typeface="Arial"/>
              <a:buNone/>
            </a:pPr>
            <a:r>
              <a:rPr lang="no" sz="1800" b="0" i="0" u="none" strike="noStrike" cap="none">
                <a:solidFill>
                  <a:schemeClr val="dk1"/>
                </a:solidFill>
                <a:latin typeface="EB Garamond" panose="00000500000000000000" pitchFamily="2" charset="0"/>
                <a:ea typeface="EB Garamond" panose="00000500000000000000" pitchFamily="2" charset="0"/>
                <a:sym typeface="Arial"/>
              </a:rPr>
              <a:t>C for Christmas </a:t>
            </a:r>
          </a:p>
          <a:p>
            <a:pPr marL="0" marR="0" lvl="0" indent="0" algn="l" rtl="0">
              <a:lnSpc>
                <a:spcPct val="100000"/>
              </a:lnSpc>
              <a:spcBef>
                <a:spcPts val="0"/>
              </a:spcBef>
              <a:spcAft>
                <a:spcPts val="0"/>
              </a:spcAft>
              <a:buClr>
                <a:srgbClr val="000000"/>
              </a:buClr>
              <a:buSzPts val="1800"/>
              <a:buFont typeface="Arial"/>
              <a:buNone/>
            </a:pPr>
            <a:r>
              <a:rPr lang="no" sz="1800">
                <a:solidFill>
                  <a:schemeClr val="dk1"/>
                </a:solidFill>
                <a:latin typeface="EB Garamond" panose="00000500000000000000" pitchFamily="2" charset="0"/>
                <a:ea typeface="EB Garamond" panose="00000500000000000000" pitchFamily="2" charset="0"/>
              </a:rPr>
              <a:t>D for .... </a:t>
            </a:r>
          </a:p>
          <a:p>
            <a:pPr marL="0" marR="0" lvl="0" indent="0" algn="l" rtl="0">
              <a:lnSpc>
                <a:spcPct val="100000"/>
              </a:lnSpc>
              <a:spcBef>
                <a:spcPts val="0"/>
              </a:spcBef>
              <a:spcAft>
                <a:spcPts val="0"/>
              </a:spcAft>
              <a:buClr>
                <a:srgbClr val="000000"/>
              </a:buClr>
              <a:buSzPts val="1800"/>
              <a:buFont typeface="Arial"/>
              <a:buNone/>
            </a:pPr>
            <a:r>
              <a:rPr lang="nn-NO" sz="1800" b="0" i="0" u="none" strike="noStrike" cap="none">
                <a:solidFill>
                  <a:schemeClr val="dk1"/>
                </a:solidFill>
                <a:latin typeface="EB Garamond" panose="00000500000000000000" pitchFamily="2" charset="0"/>
                <a:ea typeface="EB Garamond" panose="00000500000000000000" pitchFamily="2" charset="0"/>
                <a:sym typeface="Arial"/>
              </a:rPr>
              <a:t>S</a:t>
            </a:r>
            <a:r>
              <a:rPr lang="no" sz="1800" b="0" i="0" u="none" strike="noStrike" cap="none">
                <a:solidFill>
                  <a:schemeClr val="dk1"/>
                </a:solidFill>
                <a:latin typeface="EB Garamond" panose="00000500000000000000" pitchFamily="2" charset="0"/>
                <a:ea typeface="EB Garamond" panose="00000500000000000000" pitchFamily="2" charset="0"/>
                <a:sym typeface="Arial"/>
              </a:rPr>
              <a:t>amarbeid gjerne! </a:t>
            </a:r>
            <a:endParaRPr sz="1800" b="0" i="0" u="none" strike="noStrike" cap="none">
              <a:solidFill>
                <a:schemeClr val="dk1"/>
              </a:solidFill>
              <a:latin typeface="EB Garamond" panose="00000500000000000000" pitchFamily="2" charset="0"/>
              <a:ea typeface="EB Garamond" panose="00000500000000000000" pitchFamily="2" charset="0"/>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52"/>
        <p:cNvGrpSpPr/>
        <p:nvPr/>
      </p:nvGrpSpPr>
      <p:grpSpPr>
        <a:xfrm>
          <a:off x="0" y="0"/>
          <a:ext cx="0" cy="0"/>
          <a:chOff x="0" y="0"/>
          <a:chExt cx="0" cy="0"/>
        </a:xfrm>
      </p:grpSpPr>
      <p:pic>
        <p:nvPicPr>
          <p:cNvPr id="353" name="Google Shape;353;p30"/>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354" name="Google Shape;354;p30"/>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21</a:t>
            </a:r>
            <a:endParaRPr sz="5100">
              <a:solidFill>
                <a:schemeClr val="lt1"/>
              </a:solidFill>
              <a:latin typeface="EB Garamond"/>
              <a:ea typeface="EB Garamond"/>
              <a:cs typeface="EB Garamond"/>
              <a:sym typeface="EB Garamond"/>
            </a:endParaRPr>
          </a:p>
        </p:txBody>
      </p:sp>
      <p:pic>
        <p:nvPicPr>
          <p:cNvPr id="355" name="Google Shape;355;p30"/>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31"/>
          <p:cNvPicPr preferRelativeResize="0"/>
          <p:nvPr/>
        </p:nvPicPr>
        <p:blipFill rotWithShape="1">
          <a:blip r:embed="rId3">
            <a:alphaModFix/>
          </a:blip>
          <a:srcRect/>
          <a:stretch/>
        </p:blipFill>
        <p:spPr>
          <a:xfrm>
            <a:off x="0" y="-377500"/>
            <a:ext cx="9144000" cy="5521001"/>
          </a:xfrm>
          <a:prstGeom prst="rect">
            <a:avLst/>
          </a:prstGeom>
          <a:noFill/>
          <a:ln>
            <a:noFill/>
          </a:ln>
        </p:spPr>
      </p:pic>
      <p:sp>
        <p:nvSpPr>
          <p:cNvPr id="361" name="Google Shape;361;p31"/>
          <p:cNvSpPr txBox="1"/>
          <p:nvPr/>
        </p:nvSpPr>
        <p:spPr>
          <a:xfrm>
            <a:off x="5688824" y="98111"/>
            <a:ext cx="3175970" cy="273918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no" sz="1800" b="0" i="0" u="none" strike="noStrike" cap="none">
                <a:solidFill>
                  <a:srgbClr val="000000"/>
                </a:solidFill>
                <a:latin typeface="EB Garamond" panose="00000500000000000000" pitchFamily="2" charset="0"/>
                <a:ea typeface="EB Garamond" panose="00000500000000000000" pitchFamily="2" charset="0"/>
                <a:cs typeface="Cambria"/>
                <a:sym typeface="Cambria"/>
              </a:rPr>
              <a:t>Skriv eit julekort eller brev til ein i livet ditt som betyr mykje for deg. La det kome tydeleg fram kvifor akkurat dette mennesket er så viktig for deg.</a:t>
            </a:r>
            <a:r>
              <a:rPr lang="no" sz="1800">
                <a:latin typeface="EB Garamond" panose="00000500000000000000" pitchFamily="2" charset="0"/>
                <a:ea typeface="EB Garamond" panose="00000500000000000000" pitchFamily="2" charset="0"/>
              </a:rPr>
              <a:t> Du kan godt teikne eller pynte kortet på ulike måtar. </a:t>
            </a:r>
            <a:r>
              <a:rPr lang="nn-NO" sz="1800">
                <a:latin typeface="EB Garamond" panose="00000500000000000000" pitchFamily="2" charset="0"/>
                <a:ea typeface="EB Garamond" panose="00000500000000000000" pitchFamily="2" charset="0"/>
              </a:rPr>
              <a:t>H</a:t>
            </a:r>
            <a:r>
              <a:rPr lang="no" sz="1800">
                <a:latin typeface="EB Garamond" panose="00000500000000000000" pitchFamily="2" charset="0"/>
                <a:ea typeface="EB Garamond" panose="00000500000000000000" pitchFamily="2" charset="0"/>
              </a:rPr>
              <a:t>er er </a:t>
            </a:r>
            <a:r>
              <a:rPr lang="no" sz="1800">
                <a:latin typeface="EB Garamond" panose="00000500000000000000" pitchFamily="2" charset="0"/>
                <a:ea typeface="EB Garamond" panose="00000500000000000000" pitchFamily="2" charset="0"/>
                <a:hlinkClick r:id="rId4"/>
              </a:rPr>
              <a:t>eit tips </a:t>
            </a:r>
            <a:r>
              <a:rPr lang="no" sz="1800">
                <a:latin typeface="EB Garamond" panose="00000500000000000000" pitchFamily="2" charset="0"/>
                <a:ea typeface="EB Garamond" panose="00000500000000000000" pitchFamily="2" charset="0"/>
              </a:rPr>
              <a:t>frå Nynorsksentereet </a:t>
            </a:r>
            <a:r>
              <a:rPr lang="no" sz="1800">
                <a:latin typeface="Cambria" panose="02040503050406030204" pitchFamily="18" charset="0"/>
                <a:ea typeface="Cambria" panose="02040503050406030204" pitchFamily="18" charset="0"/>
              </a:rPr>
              <a:t>. </a:t>
            </a:r>
            <a:endParaRPr sz="1800" b="0" i="0" u="none" strike="noStrike" cap="none">
              <a:solidFill>
                <a:srgbClr val="000000"/>
              </a:solidFill>
              <a:latin typeface="Cambria" panose="02040503050406030204" pitchFamily="18" charset="0"/>
              <a:ea typeface="Cambria" panose="02040503050406030204" pitchFamily="18" charset="0"/>
              <a:sym typeface="Arial"/>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65"/>
        <p:cNvGrpSpPr/>
        <p:nvPr/>
      </p:nvGrpSpPr>
      <p:grpSpPr>
        <a:xfrm>
          <a:off x="0" y="0"/>
          <a:ext cx="0" cy="0"/>
          <a:chOff x="0" y="0"/>
          <a:chExt cx="0" cy="0"/>
        </a:xfrm>
      </p:grpSpPr>
      <p:pic>
        <p:nvPicPr>
          <p:cNvPr id="366" name="Google Shape;366;p32"/>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367" name="Google Shape;367;p32"/>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22</a:t>
            </a:r>
            <a:endParaRPr sz="5100">
              <a:solidFill>
                <a:schemeClr val="lt1"/>
              </a:solidFill>
              <a:latin typeface="EB Garamond"/>
              <a:ea typeface="EB Garamond"/>
              <a:cs typeface="EB Garamond"/>
              <a:sym typeface="EB Garamond"/>
            </a:endParaRPr>
          </a:p>
        </p:txBody>
      </p:sp>
      <p:pic>
        <p:nvPicPr>
          <p:cNvPr id="368" name="Google Shape;368;p32"/>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33"/>
          <p:cNvPicPr preferRelativeResize="0"/>
          <p:nvPr/>
        </p:nvPicPr>
        <p:blipFill rotWithShape="1">
          <a:blip r:embed="rId3">
            <a:alphaModFix/>
          </a:blip>
          <a:srcRect/>
          <a:stretch/>
        </p:blipFill>
        <p:spPr>
          <a:xfrm>
            <a:off x="0" y="-258075"/>
            <a:ext cx="9144000" cy="5401574"/>
          </a:xfrm>
          <a:prstGeom prst="rect">
            <a:avLst/>
          </a:prstGeom>
          <a:noFill/>
          <a:ln>
            <a:noFill/>
          </a:ln>
        </p:spPr>
      </p:pic>
      <p:sp>
        <p:nvSpPr>
          <p:cNvPr id="2" name="TekstSylinder 1">
            <a:extLst>
              <a:ext uri="{FF2B5EF4-FFF2-40B4-BE49-F238E27FC236}">
                <a16:creationId xmlns:a16="http://schemas.microsoft.com/office/drawing/2014/main" id="{146F6DB4-966C-4D26-88E2-B0A7508DC552}"/>
              </a:ext>
            </a:extLst>
          </p:cNvPr>
          <p:cNvSpPr txBox="1"/>
          <p:nvPr/>
        </p:nvSpPr>
        <p:spPr>
          <a:xfrm>
            <a:off x="935340" y="349008"/>
            <a:ext cx="7503665" cy="1046440"/>
          </a:xfrm>
          <a:prstGeom prst="rect">
            <a:avLst/>
          </a:prstGeom>
          <a:noFill/>
        </p:spPr>
        <p:txBody>
          <a:bodyPr wrap="square" lIns="91440" tIns="45720" rIns="91440" bIns="45720" rtlCol="0" anchor="t">
            <a:spAutoFit/>
          </a:bodyPr>
          <a:lstStyle/>
          <a:p>
            <a:r>
              <a:rPr lang="nn-NO" sz="1600">
                <a:latin typeface="EB Garamond"/>
                <a:ea typeface="EB Garamond"/>
              </a:rPr>
              <a:t>Vil du leike med ord? Del inn klassa i høvelege lag, og del ut ein slik tabell. Læraren er dommar, og dokker har 5 minutt til å fylle ut tabellen. Orda må stå i </a:t>
            </a:r>
            <a:r>
              <a:rPr lang="nn-NO" sz="1600">
                <a:latin typeface="EB Garamond"/>
                <a:ea typeface="EB Garamond"/>
                <a:hlinkClick r:id="rId4"/>
              </a:rPr>
              <a:t>nynorskordboka</a:t>
            </a:r>
            <a:r>
              <a:rPr lang="nn-NO" sz="1600">
                <a:latin typeface="EB Garamond"/>
                <a:ea typeface="EB Garamond"/>
              </a:rPr>
              <a:t>, og byrje med bokstaven. Det kan også vere samansette ord. </a:t>
            </a:r>
            <a:endParaRPr lang="nn-NO" sz="1600">
              <a:latin typeface="EB Garamond" panose="00000500000000000000" pitchFamily="2" charset="0"/>
              <a:ea typeface="EB Garamond" panose="00000500000000000000" pitchFamily="2" charset="0"/>
            </a:endParaRPr>
          </a:p>
          <a:p>
            <a:r>
              <a:rPr lang="nn-NO"/>
              <a:t> </a:t>
            </a:r>
          </a:p>
        </p:txBody>
      </p:sp>
      <p:pic>
        <p:nvPicPr>
          <p:cNvPr id="4" name="Bilete 3">
            <a:extLst>
              <a:ext uri="{FF2B5EF4-FFF2-40B4-BE49-F238E27FC236}">
                <a16:creationId xmlns:a16="http://schemas.microsoft.com/office/drawing/2014/main" id="{70A93984-C264-4C9E-8A5B-9D595476480A}"/>
              </a:ext>
            </a:extLst>
          </p:cNvPr>
          <p:cNvPicPr>
            <a:picLocks noChangeAspect="1"/>
          </p:cNvPicPr>
          <p:nvPr/>
        </p:nvPicPr>
        <p:blipFill>
          <a:blip r:embed="rId5"/>
          <a:stretch>
            <a:fillRect/>
          </a:stretch>
        </p:blipFill>
        <p:spPr>
          <a:xfrm>
            <a:off x="1577552" y="1303115"/>
            <a:ext cx="5567558" cy="149131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78"/>
        <p:cNvGrpSpPr/>
        <p:nvPr/>
      </p:nvGrpSpPr>
      <p:grpSpPr>
        <a:xfrm>
          <a:off x="0" y="0"/>
          <a:ext cx="0" cy="0"/>
          <a:chOff x="0" y="0"/>
          <a:chExt cx="0" cy="0"/>
        </a:xfrm>
      </p:grpSpPr>
      <p:pic>
        <p:nvPicPr>
          <p:cNvPr id="379" name="Google Shape;379;p34"/>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380" name="Google Shape;380;p34"/>
          <p:cNvSpPr txBox="1">
            <a:spLocks noGrp="1"/>
          </p:cNvSpPr>
          <p:nvPr>
            <p:ph type="body" idx="1"/>
          </p:nvPr>
        </p:nvSpPr>
        <p:spPr>
          <a:xfrm>
            <a:off x="311700" y="838200"/>
            <a:ext cx="8520600" cy="4065975"/>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0"/>
              </a:spcAft>
              <a:buSzPts val="1800"/>
              <a:buNone/>
            </a:pPr>
            <a:r>
              <a:rPr lang="no" sz="6400">
                <a:solidFill>
                  <a:schemeClr val="lt1"/>
                </a:solidFill>
                <a:latin typeface="EB Garamond"/>
                <a:ea typeface="EB Garamond"/>
                <a:cs typeface="EB Garamond"/>
                <a:sym typeface="EB Garamond"/>
              </a:rPr>
              <a:t>God jul!</a:t>
            </a:r>
            <a:endParaRPr sz="6400">
              <a:solidFill>
                <a:schemeClr val="lt1"/>
              </a:solidFill>
              <a:latin typeface="EB Garamond"/>
              <a:ea typeface="EB Garamond"/>
              <a:cs typeface="EB Garamond"/>
              <a:sym typeface="EB Garamond"/>
            </a:endParaRPr>
          </a:p>
          <a:p>
            <a:pPr marL="0" lvl="0" indent="0" algn="ctr" rtl="0">
              <a:lnSpc>
                <a:spcPct val="115000"/>
              </a:lnSpc>
              <a:spcBef>
                <a:spcPts val="1200"/>
              </a:spcBef>
              <a:spcAft>
                <a:spcPts val="0"/>
              </a:spcAft>
              <a:buSzPts val="1800"/>
              <a:buNone/>
            </a:pPr>
            <a:r>
              <a:rPr lang="no" sz="4700">
                <a:solidFill>
                  <a:schemeClr val="lt1"/>
                </a:solidFill>
                <a:latin typeface="EB Garamond"/>
                <a:ea typeface="EB Garamond"/>
                <a:cs typeface="EB Garamond"/>
                <a:sym typeface="EB Garamond"/>
              </a:rPr>
              <a:t>Helsing frå oss </a:t>
            </a:r>
            <a:endParaRPr sz="4700">
              <a:solidFill>
                <a:schemeClr val="lt1"/>
              </a:solidFill>
              <a:latin typeface="EB Garamond"/>
              <a:ea typeface="EB Garamond"/>
              <a:cs typeface="EB Garamond"/>
              <a:sym typeface="EB Garamond"/>
            </a:endParaRPr>
          </a:p>
          <a:p>
            <a:pPr marL="0" lvl="0" indent="0" algn="ctr" rtl="0">
              <a:lnSpc>
                <a:spcPct val="115000"/>
              </a:lnSpc>
              <a:spcBef>
                <a:spcPts val="1200"/>
              </a:spcBef>
              <a:spcAft>
                <a:spcPts val="1200"/>
              </a:spcAft>
              <a:buSzPts val="1800"/>
              <a:buNone/>
            </a:pPr>
            <a:r>
              <a:rPr lang="no" sz="4700">
                <a:solidFill>
                  <a:schemeClr val="lt1"/>
                </a:solidFill>
                <a:latin typeface="EB Garamond"/>
                <a:ea typeface="EB Garamond"/>
                <a:cs typeface="EB Garamond"/>
                <a:sym typeface="EB Garamond"/>
              </a:rPr>
              <a:t>på Nynorsksenteret</a:t>
            </a:r>
            <a:endParaRPr sz="4700">
              <a:solidFill>
                <a:schemeClr val="lt1"/>
              </a:solidFill>
              <a:latin typeface="EB Garamond"/>
              <a:ea typeface="EB Garamond"/>
              <a:cs typeface="EB Garamond"/>
              <a:sym typeface="EB Garamond"/>
            </a:endParaRPr>
          </a:p>
        </p:txBody>
      </p:sp>
      <p:pic>
        <p:nvPicPr>
          <p:cNvPr id="381" name="Google Shape;381;p34"/>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0"/>
        <p:cNvGrpSpPr/>
        <p:nvPr/>
      </p:nvGrpSpPr>
      <p:grpSpPr>
        <a:xfrm>
          <a:off x="0" y="0"/>
          <a:ext cx="0" cy="0"/>
          <a:chOff x="0" y="0"/>
          <a:chExt cx="0" cy="0"/>
        </a:xfrm>
      </p:grpSpPr>
      <p:pic>
        <p:nvPicPr>
          <p:cNvPr id="81" name="Google Shape;81;p4"/>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82" name="Google Shape;82;p4"/>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2</a:t>
            </a:r>
            <a:endParaRPr sz="5100">
              <a:solidFill>
                <a:schemeClr val="lt1"/>
              </a:solidFill>
              <a:latin typeface="EB Garamond"/>
              <a:ea typeface="EB Garamond"/>
              <a:cs typeface="EB Garamond"/>
              <a:sym typeface="EB Garamond"/>
            </a:endParaRPr>
          </a:p>
        </p:txBody>
      </p:sp>
      <p:pic>
        <p:nvPicPr>
          <p:cNvPr id="83" name="Google Shape;83;p4"/>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87"/>
        <p:cNvGrpSpPr/>
        <p:nvPr/>
      </p:nvGrpSpPr>
      <p:grpSpPr>
        <a:xfrm>
          <a:off x="0" y="0"/>
          <a:ext cx="0" cy="0"/>
          <a:chOff x="0" y="0"/>
          <a:chExt cx="0" cy="0"/>
        </a:xfrm>
      </p:grpSpPr>
      <p:sp>
        <p:nvSpPr>
          <p:cNvPr id="3" name="Plasshaldar for tekst 2">
            <a:extLst>
              <a:ext uri="{FF2B5EF4-FFF2-40B4-BE49-F238E27FC236}">
                <a16:creationId xmlns:a16="http://schemas.microsoft.com/office/drawing/2014/main" id="{3471164D-3AE3-485C-90EA-578F77078A18}"/>
              </a:ext>
            </a:extLst>
          </p:cNvPr>
          <p:cNvSpPr>
            <a:spLocks noGrp="1"/>
          </p:cNvSpPr>
          <p:nvPr>
            <p:ph type="body" idx="1"/>
          </p:nvPr>
        </p:nvSpPr>
        <p:spPr>
          <a:xfrm>
            <a:off x="3153308" y="359230"/>
            <a:ext cx="5678991" cy="4384220"/>
          </a:xfrm>
        </p:spPr>
        <p:txBody>
          <a:bodyPr>
            <a:normAutofit fontScale="92500" lnSpcReduction="10000"/>
          </a:bodyPr>
          <a:lstStyle/>
          <a:p>
            <a:pPr marL="114300" indent="0">
              <a:buNone/>
            </a:pPr>
            <a:r>
              <a:rPr lang="nn-NO" sz="2800">
                <a:solidFill>
                  <a:schemeClr val="lt1"/>
                </a:solidFill>
                <a:latin typeface="EB Garamond"/>
              </a:rPr>
              <a:t>Mitt skip er lasta med ... </a:t>
            </a:r>
          </a:p>
          <a:p>
            <a:pPr marL="114300" indent="0">
              <a:lnSpc>
                <a:spcPct val="114999"/>
              </a:lnSpc>
              <a:buNone/>
            </a:pPr>
            <a:r>
              <a:rPr lang="nn-NO" sz="2800">
                <a:solidFill>
                  <a:schemeClr val="lt1"/>
                </a:solidFill>
                <a:latin typeface="EB Garamond"/>
              </a:rPr>
              <a:t>– ord som byrjar med jul! </a:t>
            </a:r>
            <a:endParaRPr lang="nn-NO">
              <a:solidFill>
                <a:schemeClr val="lt1"/>
              </a:solidFill>
            </a:endParaRPr>
          </a:p>
          <a:p>
            <a:pPr>
              <a:lnSpc>
                <a:spcPct val="115000"/>
              </a:lnSpc>
              <a:spcBef>
                <a:spcPts val="1200"/>
              </a:spcBef>
              <a:buSzPts val="1800"/>
            </a:pPr>
            <a:endParaRPr lang="nn-NO" sz="1800">
              <a:solidFill>
                <a:schemeClr val="lt1"/>
              </a:solidFill>
              <a:latin typeface="EB Garamond"/>
            </a:endParaRPr>
          </a:p>
          <a:p>
            <a:pPr>
              <a:lnSpc>
                <a:spcPct val="115000"/>
              </a:lnSpc>
              <a:spcBef>
                <a:spcPts val="1200"/>
              </a:spcBef>
              <a:buSzPts val="1800"/>
            </a:pPr>
            <a:endParaRPr lang="nn-NO" sz="1800">
              <a:solidFill>
                <a:schemeClr val="lt1"/>
              </a:solidFill>
              <a:latin typeface="EB Garamond"/>
            </a:endParaRPr>
          </a:p>
          <a:p>
            <a:pPr marL="114300" indent="0">
              <a:spcBef>
                <a:spcPts val="1200"/>
              </a:spcBef>
              <a:spcAft>
                <a:spcPts val="1200"/>
              </a:spcAft>
              <a:buNone/>
            </a:pPr>
            <a:r>
              <a:rPr lang="nn-NO" sz="2400">
                <a:solidFill>
                  <a:schemeClr val="lt1"/>
                </a:solidFill>
                <a:latin typeface="EB Garamond"/>
              </a:rPr>
              <a:t>Den første eleven seier eit ord som byrjar med jul, til dømes julekule. Neste elev gjentek: «Mitt skip er lasta med julekule og jule...». Kor mange ord greier dokker å hugse? Kva er spesielt med desse orda? Korleis er dei bygde opp? Korleis skriv vi slike samansette ord? </a:t>
            </a:r>
          </a:p>
          <a:p>
            <a:endParaRPr lang="nn-NO" sz="2400">
              <a:latin typeface="EB Garamon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3"/>
        <p:cNvGrpSpPr/>
        <p:nvPr/>
      </p:nvGrpSpPr>
      <p:grpSpPr>
        <a:xfrm>
          <a:off x="0" y="0"/>
          <a:ext cx="0" cy="0"/>
          <a:chOff x="0" y="0"/>
          <a:chExt cx="0" cy="0"/>
        </a:xfrm>
      </p:grpSpPr>
      <p:pic>
        <p:nvPicPr>
          <p:cNvPr id="94" name="Google Shape;94;g1621ec54014_0_7"/>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95" name="Google Shape;95;g1621ec54014_0_7"/>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3</a:t>
            </a:r>
            <a:endParaRPr sz="5100">
              <a:solidFill>
                <a:schemeClr val="lt1"/>
              </a:solidFill>
              <a:latin typeface="EB Garamond"/>
              <a:ea typeface="EB Garamond"/>
              <a:cs typeface="EB Garamond"/>
              <a:sym typeface="EB Garamond"/>
            </a:endParaRPr>
          </a:p>
        </p:txBody>
      </p:sp>
      <p:pic>
        <p:nvPicPr>
          <p:cNvPr id="96" name="Google Shape;96;g1621ec54014_0_7"/>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0"/>
        <p:cNvGrpSpPr/>
        <p:nvPr/>
      </p:nvGrpSpPr>
      <p:grpSpPr>
        <a:xfrm>
          <a:off x="0" y="0"/>
          <a:ext cx="0" cy="0"/>
          <a:chOff x="0" y="0"/>
          <a:chExt cx="0" cy="0"/>
        </a:xfrm>
      </p:grpSpPr>
      <p:pic>
        <p:nvPicPr>
          <p:cNvPr id="101" name="Google Shape;101;g1621ec54014_0_70"/>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102" name="Google Shape;102;g1621ec54014_0_70"/>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Boktips</a:t>
            </a:r>
            <a:endParaRPr sz="5100">
              <a:solidFill>
                <a:schemeClr val="lt1"/>
              </a:solidFill>
              <a:latin typeface="EB Garamond"/>
              <a:ea typeface="EB Garamond"/>
              <a:cs typeface="EB Garamond"/>
              <a:sym typeface="EB Garamond"/>
            </a:endParaRPr>
          </a:p>
        </p:txBody>
      </p:sp>
      <p:pic>
        <p:nvPicPr>
          <p:cNvPr id="103" name="Google Shape;103;g1621ec54014_0_70"/>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0"/>
        <p:cNvGrpSpPr/>
        <p:nvPr/>
      </p:nvGrpSpPr>
      <p:grpSpPr>
        <a:xfrm>
          <a:off x="0" y="0"/>
          <a:ext cx="0" cy="0"/>
          <a:chOff x="0" y="0"/>
          <a:chExt cx="0" cy="0"/>
        </a:xfrm>
      </p:grpSpPr>
      <p:pic>
        <p:nvPicPr>
          <p:cNvPr id="101" name="Google Shape;101;g1621ec54014_0_70"/>
          <p:cNvPicPr preferRelativeResize="0"/>
          <p:nvPr/>
        </p:nvPicPr>
        <p:blipFill rotWithShape="1">
          <a:blip r:embed="rId4">
            <a:alphaModFix/>
          </a:blip>
          <a:srcRect/>
          <a:stretch/>
        </p:blipFill>
        <p:spPr>
          <a:xfrm>
            <a:off x="5413402" y="571499"/>
            <a:ext cx="4572000" cy="4572000"/>
          </a:xfrm>
          <a:prstGeom prst="rect">
            <a:avLst/>
          </a:prstGeom>
          <a:noFill/>
          <a:ln>
            <a:noFill/>
          </a:ln>
        </p:spPr>
      </p:pic>
      <p:pic>
        <p:nvPicPr>
          <p:cNvPr id="103" name="Google Shape;103;g1621ec54014_0_70"/>
          <p:cNvPicPr preferRelativeResize="0"/>
          <p:nvPr/>
        </p:nvPicPr>
        <p:blipFill rotWithShape="1">
          <a:blip r:embed="rId5">
            <a:alphaModFix/>
          </a:blip>
          <a:srcRect/>
          <a:stretch/>
        </p:blipFill>
        <p:spPr>
          <a:xfrm>
            <a:off x="5524962" y="0"/>
            <a:ext cx="2666075" cy="677325"/>
          </a:xfrm>
          <a:prstGeom prst="rect">
            <a:avLst/>
          </a:prstGeom>
          <a:noFill/>
          <a:ln>
            <a:noFill/>
          </a:ln>
        </p:spPr>
      </p:pic>
      <p:pic>
        <p:nvPicPr>
          <p:cNvPr id="3" name="Media på Internett 2" title="Boktips frå Nynorsksenteret">
            <a:hlinkClick r:id="" action="ppaction://media"/>
            <a:extLst>
              <a:ext uri="{FF2B5EF4-FFF2-40B4-BE49-F238E27FC236}">
                <a16:creationId xmlns:a16="http://schemas.microsoft.com/office/drawing/2014/main" id="{9EC5F5F4-CF7C-4EEC-AFD2-BF97EA0C362B}"/>
              </a:ext>
            </a:extLst>
          </p:cNvPr>
          <p:cNvPicPr>
            <a:picLocks noRot="1" noChangeAspect="1"/>
          </p:cNvPicPr>
          <p:nvPr>
            <a:videoFile r:link="rId1"/>
          </p:nvPr>
        </p:nvPicPr>
        <p:blipFill>
          <a:blip r:embed="rId6"/>
          <a:stretch>
            <a:fillRect/>
          </a:stretch>
        </p:blipFill>
        <p:spPr>
          <a:xfrm>
            <a:off x="309417" y="1297315"/>
            <a:ext cx="6288697" cy="3553114"/>
          </a:xfrm>
          <a:prstGeom prst="rect">
            <a:avLst/>
          </a:prstGeom>
        </p:spPr>
      </p:pic>
    </p:spTree>
    <p:extLst>
      <p:ext uri="{BB962C8B-B14F-4D97-AF65-F5344CB8AC3E}">
        <p14:creationId xmlns:p14="http://schemas.microsoft.com/office/powerpoint/2010/main" val="287446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4b454b6-9e0d-47d6-a0fd-eade54d93da9">
      <Terms xmlns="http://schemas.microsoft.com/office/infopath/2007/PartnerControls"/>
    </lcf76f155ced4ddcb4097134ff3c332f>
    <TaxCatchAll xmlns="f43e69bd-7608-4935-a81f-029f86b977d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67AA8417D0D75443AFC19C327AD5BDCE" ma:contentTypeVersion="16" ma:contentTypeDescription="Opprett et nytt dokument." ma:contentTypeScope="" ma:versionID="49cfc2ab6d04c46cfad7fff509e8a495">
  <xsd:schema xmlns:xsd="http://www.w3.org/2001/XMLSchema" xmlns:xs="http://www.w3.org/2001/XMLSchema" xmlns:p="http://schemas.microsoft.com/office/2006/metadata/properties" xmlns:ns2="24b454b6-9e0d-47d6-a0fd-eade54d93da9" xmlns:ns3="f43e69bd-7608-4935-a81f-029f86b977d7" targetNamespace="http://schemas.microsoft.com/office/2006/metadata/properties" ma:root="true" ma:fieldsID="711e54b3f537bb92d0586e277b3868df" ns2:_="" ns3:_="">
    <xsd:import namespace="24b454b6-9e0d-47d6-a0fd-eade54d93da9"/>
    <xsd:import namespace="f43e69bd-7608-4935-a81f-029f86b977d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b454b6-9e0d-47d6-a0fd-eade54d93d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7c6b0969-f04a-4485-b47a-264c9c638d2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43e69bd-7608-4935-a81f-029f86b977d7" elementFormDefault="qualified">
    <xsd:import namespace="http://schemas.microsoft.com/office/2006/documentManagement/types"/>
    <xsd:import namespace="http://schemas.microsoft.com/office/infopath/2007/PartnerControls"/>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e7ab1839-cc0e-48a8-a059-278cea0b71b9}" ma:internalName="TaxCatchAll" ma:showField="CatchAllData" ma:web="f43e69bd-7608-4935-a81f-029f86b977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7357FA-16D5-4C86-8194-492CA299A676}">
  <ds:schemaRefs>
    <ds:schemaRef ds:uri="24b454b6-9e0d-47d6-a0fd-eade54d93da9"/>
    <ds:schemaRef ds:uri="f43e69bd-7608-4935-a81f-029f86b977d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D042A81-A3CA-469D-982B-DCCD5BFFBAE7}">
  <ds:schemaRefs>
    <ds:schemaRef ds:uri="http://schemas.microsoft.com/sharepoint/v3/contenttype/forms"/>
  </ds:schemaRefs>
</ds:datastoreItem>
</file>

<file path=customXml/itemProps3.xml><?xml version="1.0" encoding="utf-8"?>
<ds:datastoreItem xmlns:ds="http://schemas.openxmlformats.org/officeDocument/2006/customXml" ds:itemID="{BB06B9A7-8362-45A1-87F7-DA37A4D0EC93}">
  <ds:schemaRefs>
    <ds:schemaRef ds:uri="24b454b6-9e0d-47d6-a0fd-eade54d93da9"/>
    <ds:schemaRef ds:uri="f43e69bd-7608-4935-a81f-029f86b977d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TotalTime>
  <Words>865</Words>
  <Application>Microsoft Office PowerPoint</Application>
  <PresentationFormat>Skjermframsyning (16:9)</PresentationFormat>
  <Paragraphs>105</Paragraphs>
  <Slides>48</Slides>
  <Notes>48</Notes>
  <HiddenSlides>0</HiddenSlides>
  <MMClips>6</MMClips>
  <ScaleCrop>false</ScaleCrop>
  <HeadingPairs>
    <vt:vector size="6" baseType="variant">
      <vt:variant>
        <vt:lpstr>Brukte skrifter</vt:lpstr>
      </vt:variant>
      <vt:variant>
        <vt:i4>4</vt:i4>
      </vt:variant>
      <vt:variant>
        <vt:lpstr>Tema</vt:lpstr>
      </vt:variant>
      <vt:variant>
        <vt:i4>1</vt:i4>
      </vt:variant>
      <vt:variant>
        <vt:lpstr>Lysbilettitlar</vt:lpstr>
      </vt:variant>
      <vt:variant>
        <vt:i4>48</vt:i4>
      </vt:variant>
    </vt:vector>
  </HeadingPairs>
  <TitlesOfParts>
    <vt:vector size="53" baseType="lpstr">
      <vt:lpstr>Cambria</vt:lpstr>
      <vt:lpstr>EB Garamond</vt:lpstr>
      <vt:lpstr>Garamond</vt:lpstr>
      <vt:lpstr>Arial</vt:lpstr>
      <vt:lpstr>Simple Light</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Isabella Rubie Pareliussen</dc:creator>
  <cp:lastModifiedBy>Arild Torvund Olsen</cp:lastModifiedBy>
  <cp:revision>1</cp:revision>
  <dcterms:modified xsi:type="dcterms:W3CDTF">2022-11-25T10:34:17Z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0x01010013D9AE546B1AFC4E9E041111CDF0D3D4</vt:lpwstr>
  </property>
  <property fmtid="{D5CDD505-2E9C-101B-9397-08002B2CF9AE}" pid="3" name="MediaServiceImageTags">
    <vt:lpwstr/>
  </property>
</Properties>
</file>