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258" r:id="rId5"/>
    <p:sldId id="317" r:id="rId6"/>
    <p:sldId id="279" r:id="rId7"/>
    <p:sldId id="281" r:id="rId8"/>
    <p:sldId id="282" r:id="rId9"/>
    <p:sldId id="286" r:id="rId10"/>
    <p:sldId id="318" r:id="rId1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E8C686-3DFE-494B-A407-647387DA70C6}" v="56" dt="2024-12-20T09:15:57.5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741" autoAdjust="0"/>
  </p:normalViewPr>
  <p:slideViewPr>
    <p:cSldViewPr snapToGrid="0">
      <p:cViewPr>
        <p:scale>
          <a:sx n="78" d="100"/>
          <a:sy n="78" d="100"/>
        </p:scale>
        <p:origin x="175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ild Torvund Olsen" userId="3423d729-1e8d-4c10-9ef2-90385d563038" providerId="ADAL" clId="{35E8C686-3DFE-494B-A407-647387DA70C6}"/>
    <pc:docChg chg="addSld delSld modSld">
      <pc:chgData name="Arild Torvund Olsen" userId="3423d729-1e8d-4c10-9ef2-90385d563038" providerId="ADAL" clId="{35E8C686-3DFE-494B-A407-647387DA70C6}" dt="2024-12-20T09:29:57.511" v="236" actId="20577"/>
      <pc:docMkLst>
        <pc:docMk/>
      </pc:docMkLst>
      <pc:sldChg chg="modSp mod">
        <pc:chgData name="Arild Torvund Olsen" userId="3423d729-1e8d-4c10-9ef2-90385d563038" providerId="ADAL" clId="{35E8C686-3DFE-494B-A407-647387DA70C6}" dt="2024-12-10T09:12:29.864" v="0" actId="20577"/>
        <pc:sldMkLst>
          <pc:docMk/>
          <pc:sldMk cId="1300185061" sldId="258"/>
        </pc:sldMkLst>
        <pc:spChg chg="mod">
          <ac:chgData name="Arild Torvund Olsen" userId="3423d729-1e8d-4c10-9ef2-90385d563038" providerId="ADAL" clId="{35E8C686-3DFE-494B-A407-647387DA70C6}" dt="2024-12-10T09:12:29.864" v="0" actId="20577"/>
          <ac:spMkLst>
            <pc:docMk/>
            <pc:sldMk cId="1300185061" sldId="258"/>
            <ac:spMk id="3" creationId="{F6B4C43A-9C3A-4628-B730-C9C700A641D3}"/>
          </ac:spMkLst>
        </pc:spChg>
      </pc:sldChg>
      <pc:sldChg chg="modNotesTx">
        <pc:chgData name="Arild Torvund Olsen" userId="3423d729-1e8d-4c10-9ef2-90385d563038" providerId="ADAL" clId="{35E8C686-3DFE-494B-A407-647387DA70C6}" dt="2024-12-10T09:13:23.497" v="12" actId="20577"/>
        <pc:sldMkLst>
          <pc:docMk/>
          <pc:sldMk cId="1485625346" sldId="279"/>
        </pc:sldMkLst>
      </pc:sldChg>
      <pc:sldChg chg="addSp delSp modSp modNotesTx">
        <pc:chgData name="Arild Torvund Olsen" userId="3423d729-1e8d-4c10-9ef2-90385d563038" providerId="ADAL" clId="{35E8C686-3DFE-494B-A407-647387DA70C6}" dt="2024-12-20T09:15:57.533" v="229" actId="732"/>
        <pc:sldMkLst>
          <pc:docMk/>
          <pc:sldMk cId="4820419" sldId="281"/>
        </pc:sldMkLst>
        <pc:picChg chg="add mod">
          <ac:chgData name="Arild Torvund Olsen" userId="3423d729-1e8d-4c10-9ef2-90385d563038" providerId="ADAL" clId="{35E8C686-3DFE-494B-A407-647387DA70C6}" dt="2024-12-10T11:18:04.473" v="174" actId="18131"/>
          <ac:picMkLst>
            <pc:docMk/>
            <pc:sldMk cId="4820419" sldId="281"/>
            <ac:picMk id="4" creationId="{4961CFE0-4009-D23C-B2E3-40780AA4D6A8}"/>
          </ac:picMkLst>
        </pc:picChg>
        <pc:picChg chg="mod">
          <ac:chgData name="Arild Torvund Olsen" userId="3423d729-1e8d-4c10-9ef2-90385d563038" providerId="ADAL" clId="{35E8C686-3DFE-494B-A407-647387DA70C6}" dt="2024-12-20T09:15:57.533" v="229" actId="732"/>
          <ac:picMkLst>
            <pc:docMk/>
            <pc:sldMk cId="4820419" sldId="281"/>
            <ac:picMk id="1026" creationId="{30FCFA1C-B076-B66E-3BC4-2ECD3C48EFC6}"/>
          </ac:picMkLst>
        </pc:picChg>
        <pc:picChg chg="add mod">
          <ac:chgData name="Arild Torvund Olsen" userId="3423d729-1e8d-4c10-9ef2-90385d563038" providerId="ADAL" clId="{35E8C686-3DFE-494B-A407-647387DA70C6}" dt="2024-12-10T11:16:30.519" v="161" actId="1076"/>
          <ac:picMkLst>
            <pc:docMk/>
            <pc:sldMk cId="4820419" sldId="281"/>
            <ac:picMk id="1028" creationId="{9E0DA066-475D-44B9-2B09-6A47281A9B4C}"/>
          </ac:picMkLst>
        </pc:picChg>
        <pc:picChg chg="add mod">
          <ac:chgData name="Arild Torvund Olsen" userId="3423d729-1e8d-4c10-9ef2-90385d563038" providerId="ADAL" clId="{35E8C686-3DFE-494B-A407-647387DA70C6}" dt="2024-12-20T08:55:18.071" v="197" actId="18131"/>
          <ac:picMkLst>
            <pc:docMk/>
            <pc:sldMk cId="4820419" sldId="281"/>
            <ac:picMk id="1030" creationId="{130CE1A9-1709-70E5-92E5-742A4B5E62BB}"/>
          </ac:picMkLst>
        </pc:picChg>
        <pc:picChg chg="del">
          <ac:chgData name="Arild Torvund Olsen" userId="3423d729-1e8d-4c10-9ef2-90385d563038" providerId="ADAL" clId="{35E8C686-3DFE-494B-A407-647387DA70C6}" dt="2024-12-10T09:26:22.431" v="38" actId="478"/>
          <ac:picMkLst>
            <pc:docMk/>
            <pc:sldMk cId="4820419" sldId="281"/>
            <ac:picMk id="1032" creationId="{0C2F3549-F983-7047-C958-1A5EA41A435C}"/>
          </ac:picMkLst>
        </pc:picChg>
        <pc:picChg chg="mod">
          <ac:chgData name="Arild Torvund Olsen" userId="3423d729-1e8d-4c10-9ef2-90385d563038" providerId="ADAL" clId="{35E8C686-3DFE-494B-A407-647387DA70C6}" dt="2024-12-20T09:15:48.421" v="228" actId="732"/>
          <ac:picMkLst>
            <pc:docMk/>
            <pc:sldMk cId="4820419" sldId="281"/>
            <ac:picMk id="1034" creationId="{CFDDC49F-2851-CEF7-0E4E-B3C6BCF70270}"/>
          </ac:picMkLst>
        </pc:picChg>
        <pc:picChg chg="del">
          <ac:chgData name="Arild Torvund Olsen" userId="3423d729-1e8d-4c10-9ef2-90385d563038" providerId="ADAL" clId="{35E8C686-3DFE-494B-A407-647387DA70C6}" dt="2024-12-10T11:15:32.543" v="147" actId="478"/>
          <ac:picMkLst>
            <pc:docMk/>
            <pc:sldMk cId="4820419" sldId="281"/>
            <ac:picMk id="1036" creationId="{56154D40-8B9F-8EDE-8875-33C5D1D2F68B}"/>
          </ac:picMkLst>
        </pc:picChg>
        <pc:picChg chg="del">
          <ac:chgData name="Arild Torvund Olsen" userId="3423d729-1e8d-4c10-9ef2-90385d563038" providerId="ADAL" clId="{35E8C686-3DFE-494B-A407-647387DA70C6}" dt="2024-12-10T09:14:01.967" v="14" actId="478"/>
          <ac:picMkLst>
            <pc:docMk/>
            <pc:sldMk cId="4820419" sldId="281"/>
            <ac:picMk id="1038" creationId="{E9CC43B8-958B-3F9E-D990-2C36FEE6C168}"/>
          </ac:picMkLst>
        </pc:picChg>
        <pc:picChg chg="del mod">
          <ac:chgData name="Arild Torvund Olsen" userId="3423d729-1e8d-4c10-9ef2-90385d563038" providerId="ADAL" clId="{35E8C686-3DFE-494B-A407-647387DA70C6}" dt="2024-12-20T08:54:57.738" v="194" actId="478"/>
          <ac:picMkLst>
            <pc:docMk/>
            <pc:sldMk cId="4820419" sldId="281"/>
            <ac:picMk id="1046" creationId="{D639C475-02D6-24C1-079F-1BBF68741BE5}"/>
          </ac:picMkLst>
        </pc:picChg>
      </pc:sldChg>
      <pc:sldChg chg="modSp mod modNotesTx">
        <pc:chgData name="Arild Torvund Olsen" userId="3423d729-1e8d-4c10-9ef2-90385d563038" providerId="ADAL" clId="{35E8C686-3DFE-494B-A407-647387DA70C6}" dt="2024-12-20T08:58:32.961" v="222" actId="20577"/>
        <pc:sldMkLst>
          <pc:docMk/>
          <pc:sldMk cId="4156994200" sldId="282"/>
        </pc:sldMkLst>
        <pc:spChg chg="mod">
          <ac:chgData name="Arild Torvund Olsen" userId="3423d729-1e8d-4c10-9ef2-90385d563038" providerId="ADAL" clId="{35E8C686-3DFE-494B-A407-647387DA70C6}" dt="2024-12-10T09:51:11.437" v="143" actId="6549"/>
          <ac:spMkLst>
            <pc:docMk/>
            <pc:sldMk cId="4156994200" sldId="282"/>
            <ac:spMk id="3" creationId="{8D4EE14E-5491-4A0B-B64B-0D888766B954}"/>
          </ac:spMkLst>
        </pc:spChg>
      </pc:sldChg>
      <pc:sldChg chg="modSp mod modNotesTx">
        <pc:chgData name="Arild Torvund Olsen" userId="3423d729-1e8d-4c10-9ef2-90385d563038" providerId="ADAL" clId="{35E8C686-3DFE-494B-A407-647387DA70C6}" dt="2024-12-20T09:29:57.511" v="236" actId="20577"/>
        <pc:sldMkLst>
          <pc:docMk/>
          <pc:sldMk cId="862035023" sldId="286"/>
        </pc:sldMkLst>
        <pc:spChg chg="mod">
          <ac:chgData name="Arild Torvund Olsen" userId="3423d729-1e8d-4c10-9ef2-90385d563038" providerId="ADAL" clId="{35E8C686-3DFE-494B-A407-647387DA70C6}" dt="2024-12-10T09:55:25.232" v="145" actId="20577"/>
          <ac:spMkLst>
            <pc:docMk/>
            <pc:sldMk cId="862035023" sldId="286"/>
            <ac:spMk id="3" creationId="{8D4EE14E-5491-4A0B-B64B-0D888766B954}"/>
          </ac:spMkLst>
        </pc:spChg>
        <pc:picChg chg="mod">
          <ac:chgData name="Arild Torvund Olsen" userId="3423d729-1e8d-4c10-9ef2-90385d563038" providerId="ADAL" clId="{35E8C686-3DFE-494B-A407-647387DA70C6}" dt="2024-12-10T09:55:13.479" v="144" actId="14826"/>
          <ac:picMkLst>
            <pc:docMk/>
            <pc:sldMk cId="862035023" sldId="286"/>
            <ac:picMk id="10" creationId="{CAA7CB56-10C0-E699-5DFC-4E476B57859F}"/>
          </ac:picMkLst>
        </pc:picChg>
      </pc:sldChg>
      <pc:sldChg chg="addSp modSp new mod">
        <pc:chgData name="Arild Torvund Olsen" userId="3423d729-1e8d-4c10-9ef2-90385d563038" providerId="ADAL" clId="{35E8C686-3DFE-494B-A407-647387DA70C6}" dt="2024-12-10T11:19:47.533" v="193" actId="1076"/>
        <pc:sldMkLst>
          <pc:docMk/>
          <pc:sldMk cId="1294044370" sldId="318"/>
        </pc:sldMkLst>
        <pc:spChg chg="add mod">
          <ac:chgData name="Arild Torvund Olsen" userId="3423d729-1e8d-4c10-9ef2-90385d563038" providerId="ADAL" clId="{35E8C686-3DFE-494B-A407-647387DA70C6}" dt="2024-12-10T11:19:47.533" v="193" actId="1076"/>
          <ac:spMkLst>
            <pc:docMk/>
            <pc:sldMk cId="1294044370" sldId="318"/>
            <ac:spMk id="2" creationId="{51A0ED81-478C-7630-2024-51DD8EF298DB}"/>
          </ac:spMkLst>
        </pc:spChg>
      </pc:sldChg>
      <pc:sldChg chg="new del">
        <pc:chgData name="Arild Torvund Olsen" userId="3423d729-1e8d-4c10-9ef2-90385d563038" providerId="ADAL" clId="{35E8C686-3DFE-494B-A407-647387DA70C6}" dt="2024-12-10T09:15:39.462" v="16" actId="47"/>
        <pc:sldMkLst>
          <pc:docMk/>
          <pc:sldMk cId="2135699040" sldId="318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5AD928-0C46-4817-9E1F-3073811B0798}" type="doc">
      <dgm:prSet loTypeId="urn:microsoft.com/office/officeart/2005/8/layout/hierarchy1" loCatId="hierarchy" qsTypeId="urn:microsoft.com/office/officeart/2005/8/quickstyle/simple4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FBD7E17D-4399-4AE4-BE3C-8E38FF82BFD8}">
      <dgm:prSet/>
      <dgm:spPr/>
      <dgm:t>
        <a:bodyPr/>
        <a:lstStyle/>
        <a:p>
          <a:r>
            <a:rPr lang="nn-NO" b="1"/>
            <a:t>Etos</a:t>
          </a:r>
          <a:r>
            <a:rPr lang="nn-NO"/>
            <a:t> – truverd hjå avsendaren</a:t>
          </a:r>
          <a:endParaRPr lang="en-US"/>
        </a:p>
      </dgm:t>
    </dgm:pt>
    <dgm:pt modelId="{827B666C-4C00-4C45-980F-D687F918D180}" type="parTrans" cxnId="{D4A13279-240D-4A55-9339-0C5E234C2AB9}">
      <dgm:prSet/>
      <dgm:spPr/>
      <dgm:t>
        <a:bodyPr/>
        <a:lstStyle/>
        <a:p>
          <a:endParaRPr lang="en-US"/>
        </a:p>
      </dgm:t>
    </dgm:pt>
    <dgm:pt modelId="{76E8BDCB-8A70-4D80-9E6A-D8AC8AAFFEDC}" type="sibTrans" cxnId="{D4A13279-240D-4A55-9339-0C5E234C2AB9}">
      <dgm:prSet/>
      <dgm:spPr/>
      <dgm:t>
        <a:bodyPr/>
        <a:lstStyle/>
        <a:p>
          <a:endParaRPr lang="en-US"/>
        </a:p>
      </dgm:t>
    </dgm:pt>
    <dgm:pt modelId="{E98B686B-C558-4378-8520-0BBA5DB4000E}">
      <dgm:prSet/>
      <dgm:spPr/>
      <dgm:t>
        <a:bodyPr/>
        <a:lstStyle/>
        <a:p>
          <a:r>
            <a:rPr lang="nn-NO" b="1"/>
            <a:t>Patos</a:t>
          </a:r>
          <a:r>
            <a:rPr lang="nn-NO"/>
            <a:t> – å vekkje kjensler hjå mottakaren</a:t>
          </a:r>
          <a:endParaRPr lang="en-US"/>
        </a:p>
      </dgm:t>
    </dgm:pt>
    <dgm:pt modelId="{A358F7E7-FBF2-47B0-94F0-331CCE765C01}" type="parTrans" cxnId="{ECB6B34C-1F18-4533-A0C1-17E2C2AE0404}">
      <dgm:prSet/>
      <dgm:spPr/>
      <dgm:t>
        <a:bodyPr/>
        <a:lstStyle/>
        <a:p>
          <a:endParaRPr lang="en-US"/>
        </a:p>
      </dgm:t>
    </dgm:pt>
    <dgm:pt modelId="{E649A540-4EDB-4ACD-8E27-251D8FBB0E0B}" type="sibTrans" cxnId="{ECB6B34C-1F18-4533-A0C1-17E2C2AE0404}">
      <dgm:prSet/>
      <dgm:spPr/>
      <dgm:t>
        <a:bodyPr/>
        <a:lstStyle/>
        <a:p>
          <a:endParaRPr lang="en-US"/>
        </a:p>
      </dgm:t>
    </dgm:pt>
    <dgm:pt modelId="{338CE334-A1D8-445A-B280-C68618B73407}">
      <dgm:prSet/>
      <dgm:spPr/>
      <dgm:t>
        <a:bodyPr/>
        <a:lstStyle/>
        <a:p>
          <a:r>
            <a:rPr lang="nn-NO" b="1"/>
            <a:t>Logos</a:t>
          </a:r>
          <a:r>
            <a:rPr lang="nn-NO"/>
            <a:t> – å appellere til fornufta </a:t>
          </a:r>
          <a:endParaRPr lang="en-US"/>
        </a:p>
      </dgm:t>
    </dgm:pt>
    <dgm:pt modelId="{8D3F6A0E-DACA-40A2-88BD-456C6E018756}" type="parTrans" cxnId="{FF417812-6879-4D72-9C80-9972F8EAFA49}">
      <dgm:prSet/>
      <dgm:spPr/>
      <dgm:t>
        <a:bodyPr/>
        <a:lstStyle/>
        <a:p>
          <a:endParaRPr lang="en-US"/>
        </a:p>
      </dgm:t>
    </dgm:pt>
    <dgm:pt modelId="{ACE9C118-4EC8-420A-9A22-BE6567833193}" type="sibTrans" cxnId="{FF417812-6879-4D72-9C80-9972F8EAFA49}">
      <dgm:prSet/>
      <dgm:spPr/>
      <dgm:t>
        <a:bodyPr/>
        <a:lstStyle/>
        <a:p>
          <a:endParaRPr lang="en-US"/>
        </a:p>
      </dgm:t>
    </dgm:pt>
    <dgm:pt modelId="{5673E92C-89B6-4539-9CB2-3603E1172BAB}" type="pres">
      <dgm:prSet presAssocID="{0E5AD928-0C46-4817-9E1F-3073811B079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6F442E2-FF7E-4AF6-941D-C5F0964953DA}" type="pres">
      <dgm:prSet presAssocID="{FBD7E17D-4399-4AE4-BE3C-8E38FF82BFD8}" presName="hierRoot1" presStyleCnt="0"/>
      <dgm:spPr/>
    </dgm:pt>
    <dgm:pt modelId="{FC6A5058-D51D-41F2-A1F5-6D2149C2A3D2}" type="pres">
      <dgm:prSet presAssocID="{FBD7E17D-4399-4AE4-BE3C-8E38FF82BFD8}" presName="composite" presStyleCnt="0"/>
      <dgm:spPr/>
    </dgm:pt>
    <dgm:pt modelId="{0ACE71F3-85EF-4EBA-B038-1E1444DFA5EC}" type="pres">
      <dgm:prSet presAssocID="{FBD7E17D-4399-4AE4-BE3C-8E38FF82BFD8}" presName="background" presStyleLbl="node0" presStyleIdx="0" presStyleCnt="3"/>
      <dgm:spPr/>
    </dgm:pt>
    <dgm:pt modelId="{ECED9169-B791-4BF9-A466-01DEE50DC7A8}" type="pres">
      <dgm:prSet presAssocID="{FBD7E17D-4399-4AE4-BE3C-8E38FF82BFD8}" presName="text" presStyleLbl="fgAcc0" presStyleIdx="0" presStyleCnt="3">
        <dgm:presLayoutVars>
          <dgm:chPref val="3"/>
        </dgm:presLayoutVars>
      </dgm:prSet>
      <dgm:spPr/>
    </dgm:pt>
    <dgm:pt modelId="{6F85A8A2-5CC1-46A1-A0CF-E874085D706A}" type="pres">
      <dgm:prSet presAssocID="{FBD7E17D-4399-4AE4-BE3C-8E38FF82BFD8}" presName="hierChild2" presStyleCnt="0"/>
      <dgm:spPr/>
    </dgm:pt>
    <dgm:pt modelId="{4B6F3CE7-2F10-4C89-B908-DDF128AC115E}" type="pres">
      <dgm:prSet presAssocID="{E98B686B-C558-4378-8520-0BBA5DB4000E}" presName="hierRoot1" presStyleCnt="0"/>
      <dgm:spPr/>
    </dgm:pt>
    <dgm:pt modelId="{DBC7FB63-EAB5-4B09-BEBC-495B6D189403}" type="pres">
      <dgm:prSet presAssocID="{E98B686B-C558-4378-8520-0BBA5DB4000E}" presName="composite" presStyleCnt="0"/>
      <dgm:spPr/>
    </dgm:pt>
    <dgm:pt modelId="{517D2326-2A62-4B11-B672-14F57E599EA4}" type="pres">
      <dgm:prSet presAssocID="{E98B686B-C558-4378-8520-0BBA5DB4000E}" presName="background" presStyleLbl="node0" presStyleIdx="1" presStyleCnt="3"/>
      <dgm:spPr/>
    </dgm:pt>
    <dgm:pt modelId="{F5590324-B8EC-4859-8ADD-1463C3DE0687}" type="pres">
      <dgm:prSet presAssocID="{E98B686B-C558-4378-8520-0BBA5DB4000E}" presName="text" presStyleLbl="fgAcc0" presStyleIdx="1" presStyleCnt="3">
        <dgm:presLayoutVars>
          <dgm:chPref val="3"/>
        </dgm:presLayoutVars>
      </dgm:prSet>
      <dgm:spPr/>
    </dgm:pt>
    <dgm:pt modelId="{3E4D6778-9A4F-4A3A-A4BE-871C7497EEEB}" type="pres">
      <dgm:prSet presAssocID="{E98B686B-C558-4378-8520-0BBA5DB4000E}" presName="hierChild2" presStyleCnt="0"/>
      <dgm:spPr/>
    </dgm:pt>
    <dgm:pt modelId="{74A1BE63-21A5-41FB-8C1E-5ADFFB8C791F}" type="pres">
      <dgm:prSet presAssocID="{338CE334-A1D8-445A-B280-C68618B73407}" presName="hierRoot1" presStyleCnt="0"/>
      <dgm:spPr/>
    </dgm:pt>
    <dgm:pt modelId="{A28A7D0D-489E-4B28-8A8B-7C5C744531B6}" type="pres">
      <dgm:prSet presAssocID="{338CE334-A1D8-445A-B280-C68618B73407}" presName="composite" presStyleCnt="0"/>
      <dgm:spPr/>
    </dgm:pt>
    <dgm:pt modelId="{55290785-ADD8-4BF1-AC2A-09E0E6A65181}" type="pres">
      <dgm:prSet presAssocID="{338CE334-A1D8-445A-B280-C68618B73407}" presName="background" presStyleLbl="node0" presStyleIdx="2" presStyleCnt="3"/>
      <dgm:spPr/>
    </dgm:pt>
    <dgm:pt modelId="{7EF0B8C1-ED1A-4D8B-A667-82E9D45266C7}" type="pres">
      <dgm:prSet presAssocID="{338CE334-A1D8-445A-B280-C68618B73407}" presName="text" presStyleLbl="fgAcc0" presStyleIdx="2" presStyleCnt="3">
        <dgm:presLayoutVars>
          <dgm:chPref val="3"/>
        </dgm:presLayoutVars>
      </dgm:prSet>
      <dgm:spPr/>
    </dgm:pt>
    <dgm:pt modelId="{1FF58D37-4908-4158-876C-20368DBEEE38}" type="pres">
      <dgm:prSet presAssocID="{338CE334-A1D8-445A-B280-C68618B73407}" presName="hierChild2" presStyleCnt="0"/>
      <dgm:spPr/>
    </dgm:pt>
  </dgm:ptLst>
  <dgm:cxnLst>
    <dgm:cxn modelId="{FF417812-6879-4D72-9C80-9972F8EAFA49}" srcId="{0E5AD928-0C46-4817-9E1F-3073811B0798}" destId="{338CE334-A1D8-445A-B280-C68618B73407}" srcOrd="2" destOrd="0" parTransId="{8D3F6A0E-DACA-40A2-88BD-456C6E018756}" sibTransId="{ACE9C118-4EC8-420A-9A22-BE6567833193}"/>
    <dgm:cxn modelId="{DCFD1242-9912-44D0-BF90-94516B244006}" type="presOf" srcId="{0E5AD928-0C46-4817-9E1F-3073811B0798}" destId="{5673E92C-89B6-4539-9CB2-3603E1172BAB}" srcOrd="0" destOrd="0" presId="urn:microsoft.com/office/officeart/2005/8/layout/hierarchy1"/>
    <dgm:cxn modelId="{ECB6B34C-1F18-4533-A0C1-17E2C2AE0404}" srcId="{0E5AD928-0C46-4817-9E1F-3073811B0798}" destId="{E98B686B-C558-4378-8520-0BBA5DB4000E}" srcOrd="1" destOrd="0" parTransId="{A358F7E7-FBF2-47B0-94F0-331CCE765C01}" sibTransId="{E649A540-4EDB-4ACD-8E27-251D8FBB0E0B}"/>
    <dgm:cxn modelId="{D4A13279-240D-4A55-9339-0C5E234C2AB9}" srcId="{0E5AD928-0C46-4817-9E1F-3073811B0798}" destId="{FBD7E17D-4399-4AE4-BE3C-8E38FF82BFD8}" srcOrd="0" destOrd="0" parTransId="{827B666C-4C00-4C45-980F-D687F918D180}" sibTransId="{76E8BDCB-8A70-4D80-9E6A-D8AC8AAFFEDC}"/>
    <dgm:cxn modelId="{9CAFEA7D-F108-4126-BD31-089F6E3D12DB}" type="presOf" srcId="{FBD7E17D-4399-4AE4-BE3C-8E38FF82BFD8}" destId="{ECED9169-B791-4BF9-A466-01DEE50DC7A8}" srcOrd="0" destOrd="0" presId="urn:microsoft.com/office/officeart/2005/8/layout/hierarchy1"/>
    <dgm:cxn modelId="{4EEA05D1-1366-4D0A-814A-A0E9AF27C785}" type="presOf" srcId="{338CE334-A1D8-445A-B280-C68618B73407}" destId="{7EF0B8C1-ED1A-4D8B-A667-82E9D45266C7}" srcOrd="0" destOrd="0" presId="urn:microsoft.com/office/officeart/2005/8/layout/hierarchy1"/>
    <dgm:cxn modelId="{D71625DB-6376-4EF3-8E9A-94D70DB125FA}" type="presOf" srcId="{E98B686B-C558-4378-8520-0BBA5DB4000E}" destId="{F5590324-B8EC-4859-8ADD-1463C3DE0687}" srcOrd="0" destOrd="0" presId="urn:microsoft.com/office/officeart/2005/8/layout/hierarchy1"/>
    <dgm:cxn modelId="{77E3AB31-E756-4F10-B521-B54C1B63C19D}" type="presParOf" srcId="{5673E92C-89B6-4539-9CB2-3603E1172BAB}" destId="{66F442E2-FF7E-4AF6-941D-C5F0964953DA}" srcOrd="0" destOrd="0" presId="urn:microsoft.com/office/officeart/2005/8/layout/hierarchy1"/>
    <dgm:cxn modelId="{9C7564B3-B891-42C0-B450-50DC04450E6F}" type="presParOf" srcId="{66F442E2-FF7E-4AF6-941D-C5F0964953DA}" destId="{FC6A5058-D51D-41F2-A1F5-6D2149C2A3D2}" srcOrd="0" destOrd="0" presId="urn:microsoft.com/office/officeart/2005/8/layout/hierarchy1"/>
    <dgm:cxn modelId="{DC6354B0-6F36-4CAF-8D78-BC67736B6C6E}" type="presParOf" srcId="{FC6A5058-D51D-41F2-A1F5-6D2149C2A3D2}" destId="{0ACE71F3-85EF-4EBA-B038-1E1444DFA5EC}" srcOrd="0" destOrd="0" presId="urn:microsoft.com/office/officeart/2005/8/layout/hierarchy1"/>
    <dgm:cxn modelId="{30FF23A5-CE6D-4232-9CB0-E3284D52A36B}" type="presParOf" srcId="{FC6A5058-D51D-41F2-A1F5-6D2149C2A3D2}" destId="{ECED9169-B791-4BF9-A466-01DEE50DC7A8}" srcOrd="1" destOrd="0" presId="urn:microsoft.com/office/officeart/2005/8/layout/hierarchy1"/>
    <dgm:cxn modelId="{66C18201-8DD9-472B-A62A-107FFB8ED973}" type="presParOf" srcId="{66F442E2-FF7E-4AF6-941D-C5F0964953DA}" destId="{6F85A8A2-5CC1-46A1-A0CF-E874085D706A}" srcOrd="1" destOrd="0" presId="urn:microsoft.com/office/officeart/2005/8/layout/hierarchy1"/>
    <dgm:cxn modelId="{B0C8D556-FFA0-4425-B2BA-B51800F4E613}" type="presParOf" srcId="{5673E92C-89B6-4539-9CB2-3603E1172BAB}" destId="{4B6F3CE7-2F10-4C89-B908-DDF128AC115E}" srcOrd="1" destOrd="0" presId="urn:microsoft.com/office/officeart/2005/8/layout/hierarchy1"/>
    <dgm:cxn modelId="{622E9CB7-8CE4-48A5-8DD0-55A59281530C}" type="presParOf" srcId="{4B6F3CE7-2F10-4C89-B908-DDF128AC115E}" destId="{DBC7FB63-EAB5-4B09-BEBC-495B6D189403}" srcOrd="0" destOrd="0" presId="urn:microsoft.com/office/officeart/2005/8/layout/hierarchy1"/>
    <dgm:cxn modelId="{27F60FC2-F833-41B8-925C-16FD5CEF33BB}" type="presParOf" srcId="{DBC7FB63-EAB5-4B09-BEBC-495B6D189403}" destId="{517D2326-2A62-4B11-B672-14F57E599EA4}" srcOrd="0" destOrd="0" presId="urn:microsoft.com/office/officeart/2005/8/layout/hierarchy1"/>
    <dgm:cxn modelId="{53723C55-0F6C-43DC-A712-D221A6BBB3BF}" type="presParOf" srcId="{DBC7FB63-EAB5-4B09-BEBC-495B6D189403}" destId="{F5590324-B8EC-4859-8ADD-1463C3DE0687}" srcOrd="1" destOrd="0" presId="urn:microsoft.com/office/officeart/2005/8/layout/hierarchy1"/>
    <dgm:cxn modelId="{D5925386-16F0-463F-9495-77CE65A3FE4F}" type="presParOf" srcId="{4B6F3CE7-2F10-4C89-B908-DDF128AC115E}" destId="{3E4D6778-9A4F-4A3A-A4BE-871C7497EEEB}" srcOrd="1" destOrd="0" presId="urn:microsoft.com/office/officeart/2005/8/layout/hierarchy1"/>
    <dgm:cxn modelId="{1CA3E740-6A57-45D6-B2E7-E2510D19E897}" type="presParOf" srcId="{5673E92C-89B6-4539-9CB2-3603E1172BAB}" destId="{74A1BE63-21A5-41FB-8C1E-5ADFFB8C791F}" srcOrd="2" destOrd="0" presId="urn:microsoft.com/office/officeart/2005/8/layout/hierarchy1"/>
    <dgm:cxn modelId="{395869EB-57B6-4793-8D07-A038D5B03E4F}" type="presParOf" srcId="{74A1BE63-21A5-41FB-8C1E-5ADFFB8C791F}" destId="{A28A7D0D-489E-4B28-8A8B-7C5C744531B6}" srcOrd="0" destOrd="0" presId="urn:microsoft.com/office/officeart/2005/8/layout/hierarchy1"/>
    <dgm:cxn modelId="{20EBE43F-16A8-4B8C-9530-56C85D5323ED}" type="presParOf" srcId="{A28A7D0D-489E-4B28-8A8B-7C5C744531B6}" destId="{55290785-ADD8-4BF1-AC2A-09E0E6A65181}" srcOrd="0" destOrd="0" presId="urn:microsoft.com/office/officeart/2005/8/layout/hierarchy1"/>
    <dgm:cxn modelId="{B065B682-E8AE-4F00-8AAD-BC1A31D0FE17}" type="presParOf" srcId="{A28A7D0D-489E-4B28-8A8B-7C5C744531B6}" destId="{7EF0B8C1-ED1A-4D8B-A667-82E9D45266C7}" srcOrd="1" destOrd="0" presId="urn:microsoft.com/office/officeart/2005/8/layout/hierarchy1"/>
    <dgm:cxn modelId="{E9510ECD-5D6C-43B1-80AC-D4791F89AE97}" type="presParOf" srcId="{74A1BE63-21A5-41FB-8C1E-5ADFFB8C791F}" destId="{1FF58D37-4908-4158-876C-20368DBEEE38}" srcOrd="1" destOrd="0" presId="urn:microsoft.com/office/officeart/2005/8/layout/hierarchy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CE71F3-85EF-4EBA-B038-1E1444DFA5EC}">
      <dsp:nvSpPr>
        <dsp:cNvPr id="0" name=""/>
        <dsp:cNvSpPr/>
      </dsp:nvSpPr>
      <dsp:spPr>
        <a:xfrm>
          <a:off x="0" y="1150299"/>
          <a:ext cx="2769191" cy="17584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ED9169-B791-4BF9-A466-01DEE50DC7A8}">
      <dsp:nvSpPr>
        <dsp:cNvPr id="0" name=""/>
        <dsp:cNvSpPr/>
      </dsp:nvSpPr>
      <dsp:spPr>
        <a:xfrm>
          <a:off x="307687" y="1442602"/>
          <a:ext cx="2769191" cy="17584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3000" b="1" kern="1200"/>
            <a:t>Etos</a:t>
          </a:r>
          <a:r>
            <a:rPr lang="nn-NO" sz="3000" kern="1200"/>
            <a:t> – truverd hjå avsendaren</a:t>
          </a:r>
          <a:endParaRPr lang="en-US" sz="3000" kern="1200"/>
        </a:p>
      </dsp:txBody>
      <dsp:txXfrm>
        <a:off x="359190" y="1494105"/>
        <a:ext cx="2666185" cy="1655430"/>
      </dsp:txXfrm>
    </dsp:sp>
    <dsp:sp modelId="{517D2326-2A62-4B11-B672-14F57E599EA4}">
      <dsp:nvSpPr>
        <dsp:cNvPr id="0" name=""/>
        <dsp:cNvSpPr/>
      </dsp:nvSpPr>
      <dsp:spPr>
        <a:xfrm>
          <a:off x="3384566" y="1150299"/>
          <a:ext cx="2769191" cy="17584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590324-B8EC-4859-8ADD-1463C3DE0687}">
      <dsp:nvSpPr>
        <dsp:cNvPr id="0" name=""/>
        <dsp:cNvSpPr/>
      </dsp:nvSpPr>
      <dsp:spPr>
        <a:xfrm>
          <a:off x="3692254" y="1442602"/>
          <a:ext cx="2769191" cy="17584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3000" b="1" kern="1200"/>
            <a:t>Patos</a:t>
          </a:r>
          <a:r>
            <a:rPr lang="nn-NO" sz="3000" kern="1200"/>
            <a:t> – å vekkje kjensler hjå mottakaren</a:t>
          </a:r>
          <a:endParaRPr lang="en-US" sz="3000" kern="1200"/>
        </a:p>
      </dsp:txBody>
      <dsp:txXfrm>
        <a:off x="3743757" y="1494105"/>
        <a:ext cx="2666185" cy="1655430"/>
      </dsp:txXfrm>
    </dsp:sp>
    <dsp:sp modelId="{55290785-ADD8-4BF1-AC2A-09E0E6A65181}">
      <dsp:nvSpPr>
        <dsp:cNvPr id="0" name=""/>
        <dsp:cNvSpPr/>
      </dsp:nvSpPr>
      <dsp:spPr>
        <a:xfrm>
          <a:off x="6769133" y="1150299"/>
          <a:ext cx="2769191" cy="17584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F0B8C1-ED1A-4D8B-A667-82E9D45266C7}">
      <dsp:nvSpPr>
        <dsp:cNvPr id="0" name=""/>
        <dsp:cNvSpPr/>
      </dsp:nvSpPr>
      <dsp:spPr>
        <a:xfrm>
          <a:off x="7076821" y="1442602"/>
          <a:ext cx="2769191" cy="17584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3000" b="1" kern="1200"/>
            <a:t>Logos</a:t>
          </a:r>
          <a:r>
            <a:rPr lang="nn-NO" sz="3000" kern="1200"/>
            <a:t> – å appellere til fornufta </a:t>
          </a:r>
          <a:endParaRPr lang="en-US" sz="3000" kern="1200"/>
        </a:p>
      </dsp:txBody>
      <dsp:txXfrm>
        <a:off x="7128324" y="1494105"/>
        <a:ext cx="2666185" cy="16554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3" name="Plasshalda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0A0B4-1251-4CDE-B17D-9BD906235E23}" type="datetimeFigureOut">
              <a:rPr lang="nn-NO" smtClean="0"/>
              <a:t>20.12.2024</a:t>
            </a:fld>
            <a:endParaRPr lang="nn-NO"/>
          </a:p>
        </p:txBody>
      </p:sp>
      <p:sp>
        <p:nvSpPr>
          <p:cNvPr id="4" name="Plasshaldar for lysbilet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n-NO"/>
          </a:p>
        </p:txBody>
      </p:sp>
      <p:sp>
        <p:nvSpPr>
          <p:cNvPr id="5" name="Plasshaldar for notat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</a:p>
        </p:txBody>
      </p:sp>
      <p:sp>
        <p:nvSpPr>
          <p:cNvPr id="6" name="Plasshaldar for bot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7" name="Plasshaldar for lysbilet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7A9DB9-D059-4DAC-8019-D8098EAC793E}" type="slidenum">
              <a:rPr lang="nn-NO" smtClean="0"/>
              <a:t>‹nr.›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624081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nynorsksenteret.no/uploads/documents/Belte_i_buss.pdf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dn.sanity.io/files/zzi96l0p/production/4b47fcf6b9acd149efe228695bd08363970666fa.pdf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dirty="0"/>
              <a:t>Opplegget er først og fremst laga for den vidaregåande skulen, men kan med enkle justeringar òg tilpassast 10. trinn. </a:t>
            </a:r>
          </a:p>
          <a:p>
            <a:r>
              <a:rPr lang="nn-NO" dirty="0"/>
              <a:t>Elevane får ei innføring i retorikk og øving i å kjenne att retoriske verkemiddel. 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9DB9-D059-4DAC-8019-D8098EAC793E}" type="slidenum">
              <a:rPr lang="nn-NO" smtClean="0"/>
              <a:t>1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730418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9DB9-D059-4DAC-8019-D8098EAC793E}" type="slidenum">
              <a:rPr lang="nn-NO" smtClean="0"/>
              <a:t>2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31891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dirty="0"/>
              <a:t>Start med å repetere dei retoriske appellformene saman med elevane, og diskuter kva dei tyder.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9DB9-D059-4DAC-8019-D8098EAC793E}" type="slidenum">
              <a:rPr lang="nn-NO" smtClean="0"/>
              <a:t>3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714267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Læraren presenterer ein biletkollasj med ulike personar i det offentlege biletet. Målet er at elevane skal diskutere og argumentere for kven av desse som har eit sterkt innleiande etos, og kvifor. Her er det fint å snakke om innleiande etos, avleidd etos og endeleg etos. </a:t>
            </a:r>
          </a:p>
          <a:p>
            <a:endParaRPr lang="nn-NO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r>
              <a:rPr lang="nn-NO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Det er òg ei fin moglegheit til å diskutere kven av personane som eventuelt har eit svekt eller eit styrkt etos, og kvifor. Her er det viktig at elevane veit kva som rører seg i nyheitsbiletet, og at dei slik kan seie noko med utgangspunkt i det. Kollasjen her er sett saman av Kong Harald, Jens Stoltenberg, Emilie Enger Mehl, </a:t>
            </a:r>
            <a:r>
              <a:rPr lang="nn-NO" sz="1400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Matoma</a:t>
            </a:r>
            <a:r>
              <a:rPr lang="nn-NO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og Gjert Ingebrigtsen.</a:t>
            </a:r>
          </a:p>
          <a:p>
            <a:endParaRPr lang="nn-NO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r>
              <a:rPr lang="nn-NO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Bruk gjerne spørsmåla som er knytte til ressursen.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9DB9-D059-4DAC-8019-D8098EAC793E}" type="slidenum">
              <a:rPr lang="nn-NO" smtClean="0"/>
              <a:t>4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609709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nn-NO" sz="1800" b="0" i="0" u="sng" strike="noStrike" dirty="0">
                <a:solidFill>
                  <a:srgbClr val="467886"/>
                </a:solidFill>
                <a:effectLst/>
                <a:latin typeface="Aptos" panose="020B0004020202020204" pitchFamily="34" charset="0"/>
                <a:hlinkClick r:id="rId3"/>
              </a:rPr>
              <a:t>Haldningskampanjen til Statens Vegvesen</a:t>
            </a:r>
            <a:r>
              <a:rPr lang="nn-NO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kan vere eit godt døme for å diskutere korleis ulike verkemiddel blir brukte for å appellere til kjenslene hjå mottakaren. La elevane arbeide med utgangspunkt i spørsmåla under. Dei kan vere til god hjelp i utforskinga av den samansette teksten. </a:t>
            </a:r>
          </a:p>
          <a:p>
            <a:pPr algn="l" rtl="0" fontAlgn="base"/>
            <a:endParaRPr lang="nn-NO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n-NO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Sjå nærmare på dei visuelle verkemidla. Kva er blikkfanget i denne samansette teksten? Beskriv det du ser. 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n-NO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Kva ulike innhaldsmoment består teksten av? (logo, slagord, overskrift, tekstboks, bilete, skrift).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n-NO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Kva kan du seie om fargane som er brukte?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n-NO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Kva kjensler vekkjer biletet og teksten i deg? 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n-NO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Kva verknad har kroppsspråket og andletsuttrykket til barna på biletet? Kva fortel dei oss?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n-NO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Korleis hadde plakaten fungert om han berre bestod av verbaltekst?  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n-NO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Kva verknad har ordvalet i teksten? Sjå nærmare på bruken av positivt og negativt ladde ord. 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n-NO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Kven trur de er målgruppa for denne kampanjen, og korleis appellerer kampanjen til den gruppa?  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9DB9-D059-4DAC-8019-D8098EAC793E}" type="slidenum">
              <a:rPr lang="nn-NO" smtClean="0"/>
              <a:t>5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936252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nn-NO" sz="1800" b="0" i="0" u="sng" strike="noStrike" dirty="0">
                <a:solidFill>
                  <a:srgbClr val="467886"/>
                </a:solidFill>
                <a:effectLst/>
                <a:latin typeface="Aptos" panose="020B0004020202020204" pitchFamily="34" charset="0"/>
                <a:hlinkClick r:id="rId3"/>
              </a:rPr>
              <a:t>Kampanjen til Verdsdagen for psykisk helse</a:t>
            </a:r>
            <a:r>
              <a:rPr lang="nn-NO" sz="1800" b="0" i="0" u="sng" strike="noStrike" dirty="0">
                <a:solidFill>
                  <a:srgbClr val="467886"/>
                </a:solidFill>
                <a:effectLst/>
                <a:latin typeface="Aptos" panose="020B0004020202020204" pitchFamily="34" charset="0"/>
              </a:rPr>
              <a:t>,</a:t>
            </a:r>
            <a:r>
              <a:rPr lang="nn-NO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og plakaten deira, kan vere fin for å seie noko om verkemiddel som blir brukte for å appellere til fornufta hjå mottakaren. Forsking, statistikk og tal blir ofte tekne i bruk for at argumenta i ein tekst skal vere haldbare, slik som me finn døme på i denne samansette teksten.</a:t>
            </a:r>
          </a:p>
          <a:p>
            <a:pPr algn="l" rtl="0" fontAlgn="base"/>
            <a:r>
              <a:rPr lang="nn-NO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Spørsmåla under kan vere til hjelp i utforskinga av den samansette teksten: </a:t>
            </a:r>
          </a:p>
          <a:p>
            <a:pPr algn="l" rtl="0" fontAlgn="base"/>
            <a:r>
              <a:rPr lang="nn-NO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endParaRPr lang="nn-NO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n-NO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«Forsking viser at korte, regelmessige samtalar betyr meir enn du trur». Kva betydning har denne setninga for å overtyde lesaren? På kva måte underbyggjer denne informasjon bodskapen om å snakke meir saman? 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n-NO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«Ein av tre under 44 år opplever lite meining i livet». Korleis kan denne statistikken motivere folk til handling? 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n-NO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«Å erfare at vi betyr noko for andre, er avgjerande for eit meiningsfylt liv» oppfordrar mottakaren til refleksjon. Kva kjensler vekkjer denne setninga, og korleis medverkar ho til å styrkje logosappellen i teksten? 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n-NO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Kva verknad har det at informasjonen på plakaten er formulert i korte, direkte setningar? Korleis kan </a:t>
            </a:r>
            <a:r>
              <a:rPr lang="nn-NO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dette grepet styrkje </a:t>
            </a:r>
            <a:r>
              <a:rPr lang="nn-NO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logos-appellen?  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9DB9-D059-4DAC-8019-D8098EAC793E}" type="slidenum">
              <a:rPr lang="nn-NO" smtClean="0"/>
              <a:t>6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60947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9DB9-D059-4DAC-8019-D8098EAC793E}" type="slidenum">
              <a:rPr lang="nn-NO" smtClean="0"/>
              <a:t>7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586523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e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0A45C7-C3EF-46FE-8E63-70E8101DE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n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B79EF7E-DEE1-4BFA-BC54-8E1EF11FB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70731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n-NO"/>
              <a:t>Klikk for å redigere undertittelstil i malen</a:t>
            </a:r>
          </a:p>
        </p:txBody>
      </p:sp>
      <p:sp>
        <p:nvSpPr>
          <p:cNvPr id="4" name="Plasshaldar for dato 3">
            <a:extLst>
              <a:ext uri="{FF2B5EF4-FFF2-40B4-BE49-F238E27FC236}">
                <a16:creationId xmlns:a16="http://schemas.microsoft.com/office/drawing/2014/main" id="{48861042-659D-4735-AE93-8631E1251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AC94-5922-4255-86AB-0FD6DCB90DBF}" type="datetimeFigureOut">
              <a:rPr lang="nn-NO" smtClean="0"/>
              <a:t>20.12.2024</a:t>
            </a:fld>
            <a:endParaRPr lang="nn-NO"/>
          </a:p>
        </p:txBody>
      </p:sp>
      <p:sp>
        <p:nvSpPr>
          <p:cNvPr id="5" name="Plasshaldar for botntekst 4">
            <a:extLst>
              <a:ext uri="{FF2B5EF4-FFF2-40B4-BE49-F238E27FC236}">
                <a16:creationId xmlns:a16="http://schemas.microsoft.com/office/drawing/2014/main" id="{B185866D-4E75-49C0-9CC3-54EDDB9F8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aldar for lysbiletnummer 5">
            <a:extLst>
              <a:ext uri="{FF2B5EF4-FFF2-40B4-BE49-F238E27FC236}">
                <a16:creationId xmlns:a16="http://schemas.microsoft.com/office/drawing/2014/main" id="{3F4465B2-172E-4D36-9748-273C1919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A7D3-BBB4-4532-AE10-E840CF0C983B}" type="slidenum">
              <a:rPr lang="nn-NO" smtClean="0"/>
              <a:t>‹nr.›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973751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e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aldar for bilete 3">
            <a:extLst>
              <a:ext uri="{FF2B5EF4-FFF2-40B4-BE49-F238E27FC236}">
                <a16:creationId xmlns:a16="http://schemas.microsoft.com/office/drawing/2014/main" id="{1C41FD92-685F-4C44-82E3-999B67BC2C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2087" y="188913"/>
            <a:ext cx="11807825" cy="6480175"/>
          </a:xfrm>
          <a:custGeom>
            <a:avLst/>
            <a:gdLst>
              <a:gd name="connsiteX0" fmla="*/ 0 w 11807825"/>
              <a:gd name="connsiteY0" fmla="*/ 0 h 6480175"/>
              <a:gd name="connsiteX1" fmla="*/ 9510973 w 11807825"/>
              <a:gd name="connsiteY1" fmla="*/ 0 h 6480175"/>
              <a:gd name="connsiteX2" fmla="*/ 9510973 w 11807825"/>
              <a:gd name="connsiteY2" fmla="*/ 233426 h 6480175"/>
              <a:gd name="connsiteX3" fmla="*/ 11161713 w 11807825"/>
              <a:gd name="connsiteY3" fmla="*/ 233426 h 6480175"/>
              <a:gd name="connsiteX4" fmla="*/ 11161713 w 11807825"/>
              <a:gd name="connsiteY4" fmla="*/ 0 h 6480175"/>
              <a:gd name="connsiteX5" fmla="*/ 11807825 w 11807825"/>
              <a:gd name="connsiteY5" fmla="*/ 0 h 6480175"/>
              <a:gd name="connsiteX6" fmla="*/ 11807825 w 11807825"/>
              <a:gd name="connsiteY6" fmla="*/ 6480175 h 6480175"/>
              <a:gd name="connsiteX7" fmla="*/ 0 w 11807825"/>
              <a:gd name="connsiteY7" fmla="*/ 6480175 h 648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07825" h="6480175">
                <a:moveTo>
                  <a:pt x="0" y="0"/>
                </a:moveTo>
                <a:lnTo>
                  <a:pt x="9510973" y="0"/>
                </a:lnTo>
                <a:lnTo>
                  <a:pt x="9510973" y="233426"/>
                </a:lnTo>
                <a:lnTo>
                  <a:pt x="11161713" y="233426"/>
                </a:lnTo>
                <a:lnTo>
                  <a:pt x="11161713" y="0"/>
                </a:lnTo>
                <a:lnTo>
                  <a:pt x="11807825" y="0"/>
                </a:lnTo>
                <a:lnTo>
                  <a:pt x="11807825" y="6480175"/>
                </a:lnTo>
                <a:lnTo>
                  <a:pt x="0" y="64801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133955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lasj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aldar for bilete 5">
            <a:extLst>
              <a:ext uri="{FF2B5EF4-FFF2-40B4-BE49-F238E27FC236}">
                <a16:creationId xmlns:a16="http://schemas.microsoft.com/office/drawing/2014/main" id="{D4929763-58B8-434D-B46A-8CF7849BF3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2087" y="188913"/>
            <a:ext cx="5819607" cy="6480175"/>
          </a:xfrm>
        </p:spPr>
        <p:txBody>
          <a:bodyPr/>
          <a:lstStyle/>
          <a:p>
            <a:endParaRPr lang="nn-NO"/>
          </a:p>
        </p:txBody>
      </p:sp>
      <p:sp>
        <p:nvSpPr>
          <p:cNvPr id="7" name="Plasshaldar for bilete 6">
            <a:extLst>
              <a:ext uri="{FF2B5EF4-FFF2-40B4-BE49-F238E27FC236}">
                <a16:creationId xmlns:a16="http://schemas.microsoft.com/office/drawing/2014/main" id="{3F785D5F-9409-456D-B044-49CC9A7F693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80138" y="188912"/>
            <a:ext cx="5819607" cy="3144837"/>
          </a:xfrm>
          <a:custGeom>
            <a:avLst/>
            <a:gdLst>
              <a:gd name="connsiteX0" fmla="*/ 0 w 5819607"/>
              <a:gd name="connsiteY0" fmla="*/ 0 h 3144837"/>
              <a:gd name="connsiteX1" fmla="*/ 3522922 w 5819607"/>
              <a:gd name="connsiteY1" fmla="*/ 0 h 3144837"/>
              <a:gd name="connsiteX2" fmla="*/ 3522922 w 5819607"/>
              <a:gd name="connsiteY2" fmla="*/ 233427 h 3144837"/>
              <a:gd name="connsiteX3" fmla="*/ 5173662 w 5819607"/>
              <a:gd name="connsiteY3" fmla="*/ 233427 h 3144837"/>
              <a:gd name="connsiteX4" fmla="*/ 5173662 w 5819607"/>
              <a:gd name="connsiteY4" fmla="*/ 0 h 3144837"/>
              <a:gd name="connsiteX5" fmla="*/ 5819607 w 5819607"/>
              <a:gd name="connsiteY5" fmla="*/ 0 h 3144837"/>
              <a:gd name="connsiteX6" fmla="*/ 5819607 w 5819607"/>
              <a:gd name="connsiteY6" fmla="*/ 3144837 h 3144837"/>
              <a:gd name="connsiteX7" fmla="*/ 0 w 5819607"/>
              <a:gd name="connsiteY7" fmla="*/ 3144837 h 3144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19607" h="3144837">
                <a:moveTo>
                  <a:pt x="0" y="0"/>
                </a:moveTo>
                <a:lnTo>
                  <a:pt x="3522922" y="0"/>
                </a:lnTo>
                <a:lnTo>
                  <a:pt x="3522922" y="233427"/>
                </a:lnTo>
                <a:lnTo>
                  <a:pt x="5173662" y="233427"/>
                </a:lnTo>
                <a:lnTo>
                  <a:pt x="5173662" y="0"/>
                </a:lnTo>
                <a:lnTo>
                  <a:pt x="5819607" y="0"/>
                </a:lnTo>
                <a:lnTo>
                  <a:pt x="5819607" y="3144837"/>
                </a:lnTo>
                <a:lnTo>
                  <a:pt x="0" y="31448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n-NO"/>
          </a:p>
        </p:txBody>
      </p:sp>
      <p:sp>
        <p:nvSpPr>
          <p:cNvPr id="5" name="Plasshaldar for bilete 4">
            <a:extLst>
              <a:ext uri="{FF2B5EF4-FFF2-40B4-BE49-F238E27FC236}">
                <a16:creationId xmlns:a16="http://schemas.microsoft.com/office/drawing/2014/main" id="{4523AD3B-7244-4776-BA4E-EA444EABEFB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73745" y="3522061"/>
            <a:ext cx="2826000" cy="3146426"/>
          </a:xfrm>
        </p:spPr>
        <p:txBody>
          <a:bodyPr/>
          <a:lstStyle/>
          <a:p>
            <a:endParaRPr lang="nn-NO"/>
          </a:p>
        </p:txBody>
      </p:sp>
      <p:sp>
        <p:nvSpPr>
          <p:cNvPr id="8" name="Plasshaldar for bilete 7">
            <a:extLst>
              <a:ext uri="{FF2B5EF4-FFF2-40B4-BE49-F238E27FC236}">
                <a16:creationId xmlns:a16="http://schemas.microsoft.com/office/drawing/2014/main" id="{F5BDA17E-7311-442D-9249-4F0D48E579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9719" y="3522661"/>
            <a:ext cx="2826000" cy="3146427"/>
          </a:xfrm>
        </p:spPr>
        <p:txBody>
          <a:bodyPr/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911763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lasj med sita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aldar for bilete 9">
            <a:extLst>
              <a:ext uri="{FF2B5EF4-FFF2-40B4-BE49-F238E27FC236}">
                <a16:creationId xmlns:a16="http://schemas.microsoft.com/office/drawing/2014/main" id="{F7863667-3EF6-441A-AFEB-FB797642DA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80306" y="188913"/>
            <a:ext cx="5819607" cy="6480175"/>
          </a:xfrm>
          <a:custGeom>
            <a:avLst/>
            <a:gdLst>
              <a:gd name="connsiteX0" fmla="*/ 0 w 5819607"/>
              <a:gd name="connsiteY0" fmla="*/ 0 h 6480175"/>
              <a:gd name="connsiteX1" fmla="*/ 3522754 w 5819607"/>
              <a:gd name="connsiteY1" fmla="*/ 0 h 6480175"/>
              <a:gd name="connsiteX2" fmla="*/ 3522754 w 5819607"/>
              <a:gd name="connsiteY2" fmla="*/ 233426 h 6480175"/>
              <a:gd name="connsiteX3" fmla="*/ 5173494 w 5819607"/>
              <a:gd name="connsiteY3" fmla="*/ 233426 h 6480175"/>
              <a:gd name="connsiteX4" fmla="*/ 5173494 w 5819607"/>
              <a:gd name="connsiteY4" fmla="*/ 0 h 6480175"/>
              <a:gd name="connsiteX5" fmla="*/ 5819607 w 5819607"/>
              <a:gd name="connsiteY5" fmla="*/ 0 h 6480175"/>
              <a:gd name="connsiteX6" fmla="*/ 5819607 w 5819607"/>
              <a:gd name="connsiteY6" fmla="*/ 6480175 h 6480175"/>
              <a:gd name="connsiteX7" fmla="*/ 0 w 5819607"/>
              <a:gd name="connsiteY7" fmla="*/ 6480175 h 648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19607" h="6480175">
                <a:moveTo>
                  <a:pt x="0" y="0"/>
                </a:moveTo>
                <a:lnTo>
                  <a:pt x="3522754" y="0"/>
                </a:lnTo>
                <a:lnTo>
                  <a:pt x="3522754" y="233426"/>
                </a:lnTo>
                <a:lnTo>
                  <a:pt x="5173494" y="233426"/>
                </a:lnTo>
                <a:lnTo>
                  <a:pt x="5173494" y="0"/>
                </a:lnTo>
                <a:lnTo>
                  <a:pt x="5819607" y="0"/>
                </a:lnTo>
                <a:lnTo>
                  <a:pt x="5819607" y="6480175"/>
                </a:lnTo>
                <a:lnTo>
                  <a:pt x="0" y="64801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n-NO"/>
          </a:p>
        </p:txBody>
      </p:sp>
      <p:sp>
        <p:nvSpPr>
          <p:cNvPr id="5" name="Plasshaldar for bilete 4">
            <a:extLst>
              <a:ext uri="{FF2B5EF4-FFF2-40B4-BE49-F238E27FC236}">
                <a16:creationId xmlns:a16="http://schemas.microsoft.com/office/drawing/2014/main" id="{4523AD3B-7244-4776-BA4E-EA444EABEFB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86197" y="3522662"/>
            <a:ext cx="2826000" cy="3146426"/>
          </a:xfrm>
        </p:spPr>
        <p:txBody>
          <a:bodyPr/>
          <a:lstStyle/>
          <a:p>
            <a:endParaRPr lang="nn-NO"/>
          </a:p>
        </p:txBody>
      </p:sp>
      <p:sp>
        <p:nvSpPr>
          <p:cNvPr id="8" name="Plasshaldar for bilete 7">
            <a:extLst>
              <a:ext uri="{FF2B5EF4-FFF2-40B4-BE49-F238E27FC236}">
                <a16:creationId xmlns:a16="http://schemas.microsoft.com/office/drawing/2014/main" id="{F5BDA17E-7311-442D-9249-4F0D48E579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92590" y="3524252"/>
            <a:ext cx="2826000" cy="3146427"/>
          </a:xfrm>
        </p:spPr>
        <p:txBody>
          <a:bodyPr/>
          <a:lstStyle/>
          <a:p>
            <a:endParaRPr lang="nn-NO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5BB0DDD9-C811-438A-BEA3-6DD1C4B582E3}"/>
              </a:ext>
            </a:extLst>
          </p:cNvPr>
          <p:cNvSpPr/>
          <p:nvPr userDrawn="1"/>
        </p:nvSpPr>
        <p:spPr>
          <a:xfrm>
            <a:off x="192088" y="188913"/>
            <a:ext cx="5819607" cy="31464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>
              <a:ln>
                <a:noFill/>
              </a:ln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903274C3-73D2-4FBB-812A-537B7180DE1D}"/>
              </a:ext>
            </a:extLst>
          </p:cNvPr>
          <p:cNvSpPr txBox="1"/>
          <p:nvPr userDrawn="1"/>
        </p:nvSpPr>
        <p:spPr>
          <a:xfrm>
            <a:off x="107530" y="-1301563"/>
            <a:ext cx="14980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n-NO" sz="22000">
                <a:solidFill>
                  <a:schemeClr val="accent5">
                    <a:lumMod val="75000"/>
                  </a:schemeClr>
                </a:solidFill>
              </a:rPr>
              <a:t>«</a:t>
            </a:r>
          </a:p>
        </p:txBody>
      </p:sp>
      <p:sp>
        <p:nvSpPr>
          <p:cNvPr id="11" name="Plasshaldar for tekst 10">
            <a:extLst>
              <a:ext uri="{FF2B5EF4-FFF2-40B4-BE49-F238E27FC236}">
                <a16:creationId xmlns:a16="http://schemas.microsoft.com/office/drawing/2014/main" id="{644D8CC4-1DD6-441B-9028-FEE4BD15B4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8434" y="531830"/>
            <a:ext cx="5040312" cy="2405923"/>
          </a:xfrm>
        </p:spPr>
        <p:txBody>
          <a:bodyPr anchor="ctr"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n-NO"/>
              <a:t>Klikk for å redigere tekststilar i malen</a:t>
            </a:r>
          </a:p>
        </p:txBody>
      </p:sp>
    </p:spTree>
    <p:extLst>
      <p:ext uri="{BB962C8B-B14F-4D97-AF65-F5344CB8AC3E}">
        <p14:creationId xmlns:p14="http://schemas.microsoft.com/office/powerpoint/2010/main" val="3513268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gt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aldar for tekst 6">
            <a:extLst>
              <a:ext uri="{FF2B5EF4-FFF2-40B4-BE49-F238E27FC236}">
                <a16:creationId xmlns:a16="http://schemas.microsoft.com/office/drawing/2014/main" id="{5212FDC5-E593-4B37-AFD0-EB7C13FFA1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27634" y="1449421"/>
            <a:ext cx="8005863" cy="43186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n-NO"/>
              <a:t>Klikk for å setja inn eit sitat i malen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83FA5C2E-0D15-417A-8D74-78DEAB626685}"/>
              </a:ext>
            </a:extLst>
          </p:cNvPr>
          <p:cNvSpPr txBox="1"/>
          <p:nvPr userDrawn="1"/>
        </p:nvSpPr>
        <p:spPr>
          <a:xfrm>
            <a:off x="729575" y="737714"/>
            <a:ext cx="1498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n-NO" sz="12000">
                <a:solidFill>
                  <a:schemeClr val="accent1"/>
                </a:solidFill>
              </a:rPr>
              <a:t>«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0DB37E78-016B-412F-AF77-6FB286A3BCC9}"/>
              </a:ext>
            </a:extLst>
          </p:cNvPr>
          <p:cNvSpPr/>
          <p:nvPr userDrawn="1"/>
        </p:nvSpPr>
        <p:spPr>
          <a:xfrm>
            <a:off x="839788" y="0"/>
            <a:ext cx="132978" cy="66690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123932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okframs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aldar for bilete 2">
            <a:extLst>
              <a:ext uri="{FF2B5EF4-FFF2-40B4-BE49-F238E27FC236}">
                <a16:creationId xmlns:a16="http://schemas.microsoft.com/office/drawing/2014/main" id="{B34FF942-D71F-4ED3-AFD7-6832061D36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110538" y="987425"/>
            <a:ext cx="324484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n-NO"/>
          </a:p>
        </p:txBody>
      </p:sp>
      <p:sp>
        <p:nvSpPr>
          <p:cNvPr id="5" name="Plasshaldar for dato 4">
            <a:extLst>
              <a:ext uri="{FF2B5EF4-FFF2-40B4-BE49-F238E27FC236}">
                <a16:creationId xmlns:a16="http://schemas.microsoft.com/office/drawing/2014/main" id="{77B1A8C1-3A70-42F9-9CC5-525303326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AC94-5922-4255-86AB-0FD6DCB90DBF}" type="datetimeFigureOut">
              <a:rPr lang="nn-NO" smtClean="0"/>
              <a:t>20.12.2024</a:t>
            </a:fld>
            <a:endParaRPr lang="nn-NO"/>
          </a:p>
        </p:txBody>
      </p:sp>
      <p:sp>
        <p:nvSpPr>
          <p:cNvPr id="6" name="Plasshaldar for botntekst 5">
            <a:extLst>
              <a:ext uri="{FF2B5EF4-FFF2-40B4-BE49-F238E27FC236}">
                <a16:creationId xmlns:a16="http://schemas.microsoft.com/office/drawing/2014/main" id="{209694DC-A36D-4A00-8D11-8055439DA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Plasshaldar for lysbiletnummer 6">
            <a:extLst>
              <a:ext uri="{FF2B5EF4-FFF2-40B4-BE49-F238E27FC236}">
                <a16:creationId xmlns:a16="http://schemas.microsoft.com/office/drawing/2014/main" id="{2A834A14-484A-4A90-AA3D-6CFD3F433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A7D3-BBB4-4532-AE10-E840CF0C983B}" type="slidenum">
              <a:rPr lang="nn-NO" smtClean="0"/>
              <a:t>‹nr.›</a:t>
            </a:fld>
            <a:endParaRPr lang="nn-NO"/>
          </a:p>
        </p:txBody>
      </p:sp>
      <p:sp>
        <p:nvSpPr>
          <p:cNvPr id="8" name="Plasshaldar for bilete 2">
            <a:extLst>
              <a:ext uri="{FF2B5EF4-FFF2-40B4-BE49-F238E27FC236}">
                <a16:creationId xmlns:a16="http://schemas.microsoft.com/office/drawing/2014/main" id="{4FBB712A-60D4-4A3A-837C-84F7819CFD81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475163" y="987424"/>
            <a:ext cx="32400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n-NO"/>
          </a:p>
        </p:txBody>
      </p:sp>
      <p:sp>
        <p:nvSpPr>
          <p:cNvPr id="9" name="Plasshaldar for bilete 2">
            <a:extLst>
              <a:ext uri="{FF2B5EF4-FFF2-40B4-BE49-F238E27FC236}">
                <a16:creationId xmlns:a16="http://schemas.microsoft.com/office/drawing/2014/main" id="{A393A1D5-6F35-4E99-ABB5-CBE6A5596DA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839788" y="987424"/>
            <a:ext cx="32400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3741192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0C4541-045F-461C-BEE8-5331EDAD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n-NO"/>
              <a:t>Klikk for å redigere tittelstil</a:t>
            </a:r>
          </a:p>
        </p:txBody>
      </p:sp>
      <p:sp>
        <p:nvSpPr>
          <p:cNvPr id="3" name="Plasshaldar for tekst 2">
            <a:extLst>
              <a:ext uri="{FF2B5EF4-FFF2-40B4-BE49-F238E27FC236}">
                <a16:creationId xmlns:a16="http://schemas.microsoft.com/office/drawing/2014/main" id="{63A40C78-A1D7-4419-838B-8C1014985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n-NO"/>
              <a:t>Klikk for å redigere tekststilar i malen</a:t>
            </a:r>
          </a:p>
        </p:txBody>
      </p:sp>
      <p:sp>
        <p:nvSpPr>
          <p:cNvPr id="4" name="Plasshaldar for dato 3">
            <a:extLst>
              <a:ext uri="{FF2B5EF4-FFF2-40B4-BE49-F238E27FC236}">
                <a16:creationId xmlns:a16="http://schemas.microsoft.com/office/drawing/2014/main" id="{DCFDB656-76C1-47F4-B617-736F1F1B7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AC94-5922-4255-86AB-0FD6DCB90DBF}" type="datetimeFigureOut">
              <a:rPr lang="nn-NO" smtClean="0"/>
              <a:t>20.12.2024</a:t>
            </a:fld>
            <a:endParaRPr lang="nn-NO"/>
          </a:p>
        </p:txBody>
      </p:sp>
      <p:sp>
        <p:nvSpPr>
          <p:cNvPr id="5" name="Plasshaldar for botntekst 4">
            <a:extLst>
              <a:ext uri="{FF2B5EF4-FFF2-40B4-BE49-F238E27FC236}">
                <a16:creationId xmlns:a16="http://schemas.microsoft.com/office/drawing/2014/main" id="{BFBBF392-C17E-4EF5-98B8-2E60D289A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aldar for lysbiletnummer 5">
            <a:extLst>
              <a:ext uri="{FF2B5EF4-FFF2-40B4-BE49-F238E27FC236}">
                <a16:creationId xmlns:a16="http://schemas.microsoft.com/office/drawing/2014/main" id="{FF6DFBBF-6CD3-4771-B509-946EDD3D1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A7D3-BBB4-4532-AE10-E840CF0C983B}" type="slidenum">
              <a:rPr lang="nn-NO" smtClean="0"/>
              <a:t>‹nr.›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7775103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ald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sshaldar for tekst 19">
            <a:extLst>
              <a:ext uri="{FF2B5EF4-FFF2-40B4-BE49-F238E27FC236}">
                <a16:creationId xmlns:a16="http://schemas.microsoft.com/office/drawing/2014/main" id="{C8AB18B0-B0BA-40CE-B2EA-DDD9BB3ACE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08125" y="1819275"/>
            <a:ext cx="4989513" cy="4397375"/>
          </a:xfrm>
        </p:spPr>
        <p:txBody>
          <a:bodyPr/>
          <a:lstStyle/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4112F97-5269-4381-A25E-25ED4CEBB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400" y="365125"/>
            <a:ext cx="5303154" cy="1325563"/>
          </a:xfrm>
        </p:spPr>
        <p:txBody>
          <a:bodyPr anchor="b"/>
          <a:lstStyle/>
          <a:p>
            <a:r>
              <a:rPr lang="nn-NO"/>
              <a:t>Klikk for å redigere tittelstil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0334FEFC-483F-4C2F-8BCF-ED806D4FA4F1}"/>
              </a:ext>
            </a:extLst>
          </p:cNvPr>
          <p:cNvSpPr/>
          <p:nvPr userDrawn="1"/>
        </p:nvSpPr>
        <p:spPr>
          <a:xfrm>
            <a:off x="839788" y="0"/>
            <a:ext cx="132978" cy="66690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  <p:sp>
        <p:nvSpPr>
          <p:cNvPr id="18" name="Plasshaldar for bilete 17">
            <a:extLst>
              <a:ext uri="{FF2B5EF4-FFF2-40B4-BE49-F238E27FC236}">
                <a16:creationId xmlns:a16="http://schemas.microsoft.com/office/drawing/2014/main" id="{7E73289A-9F91-4ED3-8B23-5095C23A4C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71345" y="188913"/>
            <a:ext cx="5428569" cy="6480175"/>
          </a:xfrm>
          <a:custGeom>
            <a:avLst/>
            <a:gdLst>
              <a:gd name="connsiteX0" fmla="*/ 453138 w 5428569"/>
              <a:gd name="connsiteY0" fmla="*/ 0 h 6480175"/>
              <a:gd name="connsiteX1" fmla="*/ 3131716 w 5428569"/>
              <a:gd name="connsiteY1" fmla="*/ 0 h 6480175"/>
              <a:gd name="connsiteX2" fmla="*/ 3131716 w 5428569"/>
              <a:gd name="connsiteY2" fmla="*/ 233426 h 6480175"/>
              <a:gd name="connsiteX3" fmla="*/ 4782456 w 5428569"/>
              <a:gd name="connsiteY3" fmla="*/ 233426 h 6480175"/>
              <a:gd name="connsiteX4" fmla="*/ 4782456 w 5428569"/>
              <a:gd name="connsiteY4" fmla="*/ 0 h 6480175"/>
              <a:gd name="connsiteX5" fmla="*/ 5428569 w 5428569"/>
              <a:gd name="connsiteY5" fmla="*/ 0 h 6480175"/>
              <a:gd name="connsiteX6" fmla="*/ 5428569 w 5428569"/>
              <a:gd name="connsiteY6" fmla="*/ 6480175 h 6480175"/>
              <a:gd name="connsiteX7" fmla="*/ 0 w 5428569"/>
              <a:gd name="connsiteY7" fmla="*/ 6480175 h 648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28569" h="6480175">
                <a:moveTo>
                  <a:pt x="453138" y="0"/>
                </a:moveTo>
                <a:lnTo>
                  <a:pt x="3131716" y="0"/>
                </a:lnTo>
                <a:lnTo>
                  <a:pt x="3131716" y="233426"/>
                </a:lnTo>
                <a:lnTo>
                  <a:pt x="4782456" y="233426"/>
                </a:lnTo>
                <a:lnTo>
                  <a:pt x="4782456" y="0"/>
                </a:lnTo>
                <a:lnTo>
                  <a:pt x="5428569" y="0"/>
                </a:lnTo>
                <a:lnTo>
                  <a:pt x="5428569" y="6480175"/>
                </a:lnTo>
                <a:lnTo>
                  <a:pt x="0" y="64801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299438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aldsdela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sshaldar for tekst 19">
            <a:extLst>
              <a:ext uri="{FF2B5EF4-FFF2-40B4-BE49-F238E27FC236}">
                <a16:creationId xmlns:a16="http://schemas.microsoft.com/office/drawing/2014/main" id="{C8AB18B0-B0BA-40CE-B2EA-DDD9BB3ACE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08126" y="1819275"/>
            <a:ext cx="4756487" cy="4397375"/>
          </a:xfrm>
        </p:spPr>
        <p:txBody>
          <a:bodyPr/>
          <a:lstStyle/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4112F97-5269-4381-A25E-25ED4CEBB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400" y="365125"/>
            <a:ext cx="5303154" cy="1325563"/>
          </a:xfrm>
        </p:spPr>
        <p:txBody>
          <a:bodyPr anchor="b"/>
          <a:lstStyle/>
          <a:p>
            <a:r>
              <a:rPr lang="nn-NO"/>
              <a:t>Klikk for å redigere tittelstil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0334FEFC-483F-4C2F-8BCF-ED806D4FA4F1}"/>
              </a:ext>
            </a:extLst>
          </p:cNvPr>
          <p:cNvSpPr/>
          <p:nvPr userDrawn="1"/>
        </p:nvSpPr>
        <p:spPr>
          <a:xfrm>
            <a:off x="839788" y="0"/>
            <a:ext cx="132978" cy="66690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  <p:sp>
        <p:nvSpPr>
          <p:cNvPr id="9" name="Plasshaldar for bilete 8">
            <a:extLst>
              <a:ext uri="{FF2B5EF4-FFF2-40B4-BE49-F238E27FC236}">
                <a16:creationId xmlns:a16="http://schemas.microsoft.com/office/drawing/2014/main" id="{4597E4A6-562E-4AA7-9356-0A536FFFBD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57811" y="910803"/>
            <a:ext cx="5036394" cy="5036394"/>
          </a:xfrm>
          <a:custGeom>
            <a:avLst/>
            <a:gdLst>
              <a:gd name="connsiteX0" fmla="*/ 2735060 w 5470120"/>
              <a:gd name="connsiteY0" fmla="*/ 0 h 5470120"/>
              <a:gd name="connsiteX1" fmla="*/ 5470120 w 5470120"/>
              <a:gd name="connsiteY1" fmla="*/ 2735060 h 5470120"/>
              <a:gd name="connsiteX2" fmla="*/ 2735060 w 5470120"/>
              <a:gd name="connsiteY2" fmla="*/ 5470120 h 5470120"/>
              <a:gd name="connsiteX3" fmla="*/ 0 w 5470120"/>
              <a:gd name="connsiteY3" fmla="*/ 2735060 h 5470120"/>
              <a:gd name="connsiteX4" fmla="*/ 2735060 w 5470120"/>
              <a:gd name="connsiteY4" fmla="*/ 0 h 547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0120" h="5470120">
                <a:moveTo>
                  <a:pt x="2735060" y="0"/>
                </a:moveTo>
                <a:cubicBezTo>
                  <a:pt x="4245592" y="0"/>
                  <a:pt x="5470120" y="1224528"/>
                  <a:pt x="5470120" y="2735060"/>
                </a:cubicBezTo>
                <a:cubicBezTo>
                  <a:pt x="5470120" y="4245592"/>
                  <a:pt x="4245592" y="5470120"/>
                  <a:pt x="2735060" y="5470120"/>
                </a:cubicBezTo>
                <a:cubicBezTo>
                  <a:pt x="1224528" y="5470120"/>
                  <a:pt x="0" y="4245592"/>
                  <a:pt x="0" y="2735060"/>
                </a:cubicBezTo>
                <a:cubicBezTo>
                  <a:pt x="0" y="1224528"/>
                  <a:pt x="1224528" y="0"/>
                  <a:pt x="27350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22420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aldsdela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sshaldar for tekst 19">
            <a:extLst>
              <a:ext uri="{FF2B5EF4-FFF2-40B4-BE49-F238E27FC236}">
                <a16:creationId xmlns:a16="http://schemas.microsoft.com/office/drawing/2014/main" id="{C8AB18B0-B0BA-40CE-B2EA-DDD9BB3ACE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49059" y="2058414"/>
            <a:ext cx="5303154" cy="4397375"/>
          </a:xfrm>
        </p:spPr>
        <p:txBody>
          <a:bodyPr/>
          <a:lstStyle/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4112F97-5269-4381-A25E-25ED4CEBB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9059" y="656955"/>
            <a:ext cx="5303154" cy="1325563"/>
          </a:xfrm>
        </p:spPr>
        <p:txBody>
          <a:bodyPr anchor="b"/>
          <a:lstStyle/>
          <a:p>
            <a:r>
              <a:rPr lang="nn-NO"/>
              <a:t>Klikk for å redigere tittelstil</a:t>
            </a:r>
          </a:p>
        </p:txBody>
      </p:sp>
      <p:sp>
        <p:nvSpPr>
          <p:cNvPr id="4" name="Plasshaldar for bilete 3">
            <a:extLst>
              <a:ext uri="{FF2B5EF4-FFF2-40B4-BE49-F238E27FC236}">
                <a16:creationId xmlns:a16="http://schemas.microsoft.com/office/drawing/2014/main" id="{12E90B3C-B184-4FB5-8ACD-69ADC330AF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2088" y="188913"/>
            <a:ext cx="5741784" cy="6480175"/>
          </a:xfrm>
        </p:spPr>
        <p:txBody>
          <a:bodyPr/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115369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anli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B7C804-A99F-4816-8BAF-0ABE94AC2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400" y="365125"/>
            <a:ext cx="9843813" cy="1325563"/>
          </a:xfrm>
        </p:spPr>
        <p:txBody>
          <a:bodyPr anchor="b"/>
          <a:lstStyle/>
          <a:p>
            <a:r>
              <a:rPr lang="nn-NO"/>
              <a:t>Klikk for å redigere tittelstil</a:t>
            </a:r>
          </a:p>
        </p:txBody>
      </p:sp>
      <p:sp>
        <p:nvSpPr>
          <p:cNvPr id="3" name="Plasshaldar for tekst 2">
            <a:extLst>
              <a:ext uri="{FF2B5EF4-FFF2-40B4-BE49-F238E27FC236}">
                <a16:creationId xmlns:a16="http://schemas.microsoft.com/office/drawing/2014/main" id="{B76C3E49-CA26-4621-B54B-E66B8E273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5223" y="1681163"/>
            <a:ext cx="4824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n-NO"/>
              <a:t>Klikk for å redigere tekststilar i malen</a:t>
            </a:r>
          </a:p>
        </p:txBody>
      </p:sp>
      <p:sp>
        <p:nvSpPr>
          <p:cNvPr id="4" name="Plasshaldar for innhald 3">
            <a:extLst>
              <a:ext uri="{FF2B5EF4-FFF2-40B4-BE49-F238E27FC236}">
                <a16:creationId xmlns:a16="http://schemas.microsoft.com/office/drawing/2014/main" id="{05181978-89B0-4C18-84D5-333890D7A8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05222" y="2505075"/>
            <a:ext cx="4823999" cy="368458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</a:p>
        </p:txBody>
      </p:sp>
      <p:sp>
        <p:nvSpPr>
          <p:cNvPr id="5" name="Plasshaldar for tekst 4">
            <a:extLst>
              <a:ext uri="{FF2B5EF4-FFF2-40B4-BE49-F238E27FC236}">
                <a16:creationId xmlns:a16="http://schemas.microsoft.com/office/drawing/2014/main" id="{6AE1A77E-09EC-454A-9D53-6C532BA54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30034" y="1681163"/>
            <a:ext cx="482535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n-NO"/>
              <a:t>Klikk for å redigere tekststilar i malen</a:t>
            </a:r>
          </a:p>
        </p:txBody>
      </p:sp>
      <p:sp>
        <p:nvSpPr>
          <p:cNvPr id="6" name="Plasshaldar for innhald 5">
            <a:extLst>
              <a:ext uri="{FF2B5EF4-FFF2-40B4-BE49-F238E27FC236}">
                <a16:creationId xmlns:a16="http://schemas.microsoft.com/office/drawing/2014/main" id="{41F08CC0-1735-44D0-AFCF-B7E79CD3CC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30032" y="2505075"/>
            <a:ext cx="4825356" cy="368458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C76C5F9-0F88-4F09-9234-F64F6F9ED944}"/>
              </a:ext>
            </a:extLst>
          </p:cNvPr>
          <p:cNvSpPr/>
          <p:nvPr userDrawn="1"/>
        </p:nvSpPr>
        <p:spPr>
          <a:xfrm>
            <a:off x="836612" y="0"/>
            <a:ext cx="136154" cy="66690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113092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a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539601-6C5B-4CC7-B19D-336EE0FEE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787" y="365125"/>
            <a:ext cx="9846012" cy="1325563"/>
          </a:xfrm>
        </p:spPr>
        <p:txBody>
          <a:bodyPr anchor="b"/>
          <a:lstStyle/>
          <a:p>
            <a:r>
              <a:rPr lang="nn-NO"/>
              <a:t>Klikk for å redigere tittelstil</a:t>
            </a:r>
          </a:p>
        </p:txBody>
      </p:sp>
      <p:sp>
        <p:nvSpPr>
          <p:cNvPr id="3" name="Plasshaldar for innhald 2">
            <a:extLst>
              <a:ext uri="{FF2B5EF4-FFF2-40B4-BE49-F238E27FC236}">
                <a16:creationId xmlns:a16="http://schemas.microsoft.com/office/drawing/2014/main" id="{E8AFAC6C-5A78-4030-AED0-BD528B71D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7786" y="1825625"/>
            <a:ext cx="9846013" cy="4351338"/>
          </a:xfrm>
        </p:spPr>
        <p:txBody>
          <a:bodyPr/>
          <a:lstStyle/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3FB7612-8007-4DC5-809E-8F2B8176E263}"/>
              </a:ext>
            </a:extLst>
          </p:cNvPr>
          <p:cNvSpPr/>
          <p:nvPr userDrawn="1"/>
        </p:nvSpPr>
        <p:spPr>
          <a:xfrm>
            <a:off x="838200" y="0"/>
            <a:ext cx="134565" cy="66690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6167584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dato 1">
            <a:extLst>
              <a:ext uri="{FF2B5EF4-FFF2-40B4-BE49-F238E27FC236}">
                <a16:creationId xmlns:a16="http://schemas.microsoft.com/office/drawing/2014/main" id="{4B1BD122-77A3-4612-AA42-BD522B280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AC94-5922-4255-86AB-0FD6DCB90DBF}" type="datetimeFigureOut">
              <a:rPr lang="nn-NO" smtClean="0"/>
              <a:t>20.12.2024</a:t>
            </a:fld>
            <a:endParaRPr lang="nn-NO"/>
          </a:p>
        </p:txBody>
      </p:sp>
      <p:sp>
        <p:nvSpPr>
          <p:cNvPr id="3" name="Plasshaldar for botntekst 2">
            <a:extLst>
              <a:ext uri="{FF2B5EF4-FFF2-40B4-BE49-F238E27FC236}">
                <a16:creationId xmlns:a16="http://schemas.microsoft.com/office/drawing/2014/main" id="{6716FD8C-9D73-4C30-8A5F-AA31661A8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aldar for lysbiletnummer 3">
            <a:extLst>
              <a:ext uri="{FF2B5EF4-FFF2-40B4-BE49-F238E27FC236}">
                <a16:creationId xmlns:a16="http://schemas.microsoft.com/office/drawing/2014/main" id="{9F4CF8E4-0A5B-4724-B1EE-0D1FCC119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A7D3-BBB4-4532-AE10-E840CF0C983B}" type="slidenum">
              <a:rPr lang="nn-NO" smtClean="0"/>
              <a:t>‹nr.›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2654459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tbilete NYS og H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dato 1">
            <a:extLst>
              <a:ext uri="{FF2B5EF4-FFF2-40B4-BE49-F238E27FC236}">
                <a16:creationId xmlns:a16="http://schemas.microsoft.com/office/drawing/2014/main" id="{4B1BD122-77A3-4612-AA42-BD522B280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AC94-5922-4255-86AB-0FD6DCB90DBF}" type="datetimeFigureOut">
              <a:rPr lang="nn-NO" smtClean="0"/>
              <a:t>20.12.2024</a:t>
            </a:fld>
            <a:endParaRPr lang="nn-NO"/>
          </a:p>
        </p:txBody>
      </p:sp>
      <p:sp>
        <p:nvSpPr>
          <p:cNvPr id="3" name="Plasshaldar for botntekst 2">
            <a:extLst>
              <a:ext uri="{FF2B5EF4-FFF2-40B4-BE49-F238E27FC236}">
                <a16:creationId xmlns:a16="http://schemas.microsoft.com/office/drawing/2014/main" id="{6716FD8C-9D73-4C30-8A5F-AA31661A8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aldar for lysbiletnummer 3">
            <a:extLst>
              <a:ext uri="{FF2B5EF4-FFF2-40B4-BE49-F238E27FC236}">
                <a16:creationId xmlns:a16="http://schemas.microsoft.com/office/drawing/2014/main" id="{9F4CF8E4-0A5B-4724-B1EE-0D1FCC119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A7D3-BBB4-4532-AE10-E840CF0C983B}" type="slidenum">
              <a:rPr lang="nn-NO" smtClean="0"/>
              <a:t>‹nr.›</a:t>
            </a:fld>
            <a:endParaRPr lang="nn-NO"/>
          </a:p>
        </p:txBody>
      </p:sp>
      <p:sp>
        <p:nvSpPr>
          <p:cNvPr id="6" name="Plasshaldar for tekst 5">
            <a:extLst>
              <a:ext uri="{FF2B5EF4-FFF2-40B4-BE49-F238E27FC236}">
                <a16:creationId xmlns:a16="http://schemas.microsoft.com/office/drawing/2014/main" id="{D30562C4-4DDC-4534-86A2-EB5C3C9183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157801"/>
            <a:ext cx="10514013" cy="1943267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4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n-NO"/>
              <a:t>Klikk for å redigere tekststilar i malen</a:t>
            </a:r>
          </a:p>
        </p:txBody>
      </p:sp>
      <p:pic>
        <p:nvPicPr>
          <p:cNvPr id="8" name="Bilete 7" descr="Eit bilete som inneheld tekst&#10;&#10;Automatisk generert skildring">
            <a:extLst>
              <a:ext uri="{FF2B5EF4-FFF2-40B4-BE49-F238E27FC236}">
                <a16:creationId xmlns:a16="http://schemas.microsoft.com/office/drawing/2014/main" id="{083F1D46-DA10-41E0-A179-92153CD1D4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520117"/>
            <a:ext cx="4390443" cy="560312"/>
          </a:xfrm>
          <a:prstGeom prst="rect">
            <a:avLst/>
          </a:prstGeom>
        </p:spPr>
      </p:pic>
      <p:pic>
        <p:nvPicPr>
          <p:cNvPr id="10" name="Bilete 9">
            <a:extLst>
              <a:ext uri="{FF2B5EF4-FFF2-40B4-BE49-F238E27FC236}">
                <a16:creationId xmlns:a16="http://schemas.microsoft.com/office/drawing/2014/main" id="{74C9214E-A24D-459E-B2B7-AA8E111A5F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789" y="4189264"/>
            <a:ext cx="4026811" cy="562303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9A03BE7C-FD6E-4F8D-9E5A-CABA5F0F27C6}"/>
              </a:ext>
            </a:extLst>
          </p:cNvPr>
          <p:cNvSpPr/>
          <p:nvPr userDrawn="1"/>
        </p:nvSpPr>
        <p:spPr>
          <a:xfrm>
            <a:off x="839788" y="3207847"/>
            <a:ext cx="10512425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055112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tbilete 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dato 1">
            <a:extLst>
              <a:ext uri="{FF2B5EF4-FFF2-40B4-BE49-F238E27FC236}">
                <a16:creationId xmlns:a16="http://schemas.microsoft.com/office/drawing/2014/main" id="{4B1BD122-77A3-4612-AA42-BD522B280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AC94-5922-4255-86AB-0FD6DCB90DBF}" type="datetimeFigureOut">
              <a:rPr lang="nn-NO" smtClean="0"/>
              <a:t>20.12.2024</a:t>
            </a:fld>
            <a:endParaRPr lang="nn-NO"/>
          </a:p>
        </p:txBody>
      </p:sp>
      <p:sp>
        <p:nvSpPr>
          <p:cNvPr id="3" name="Plasshaldar for botntekst 2">
            <a:extLst>
              <a:ext uri="{FF2B5EF4-FFF2-40B4-BE49-F238E27FC236}">
                <a16:creationId xmlns:a16="http://schemas.microsoft.com/office/drawing/2014/main" id="{6716FD8C-9D73-4C30-8A5F-AA31661A8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aldar for lysbiletnummer 3">
            <a:extLst>
              <a:ext uri="{FF2B5EF4-FFF2-40B4-BE49-F238E27FC236}">
                <a16:creationId xmlns:a16="http://schemas.microsoft.com/office/drawing/2014/main" id="{9F4CF8E4-0A5B-4724-B1EE-0D1FCC119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EA7D3-BBB4-4532-AE10-E840CF0C983B}" type="slidenum">
              <a:rPr lang="nn-NO" smtClean="0"/>
              <a:t>‹nr.›</a:t>
            </a:fld>
            <a:endParaRPr lang="nn-NO"/>
          </a:p>
        </p:txBody>
      </p:sp>
      <p:sp>
        <p:nvSpPr>
          <p:cNvPr id="6" name="Plasshaldar for tekst 5">
            <a:extLst>
              <a:ext uri="{FF2B5EF4-FFF2-40B4-BE49-F238E27FC236}">
                <a16:creationId xmlns:a16="http://schemas.microsoft.com/office/drawing/2014/main" id="{D30562C4-4DDC-4534-86A2-EB5C3C9183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157801"/>
            <a:ext cx="10514013" cy="1943267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4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n-NO"/>
              <a:t>Klikk for å redigere tekststilar i malen</a:t>
            </a:r>
          </a:p>
        </p:txBody>
      </p:sp>
      <p:pic>
        <p:nvPicPr>
          <p:cNvPr id="8" name="Bilete 7" descr="Eit bilete som inneheld tekst&#10;&#10;Automatisk generert skildring">
            <a:extLst>
              <a:ext uri="{FF2B5EF4-FFF2-40B4-BE49-F238E27FC236}">
                <a16:creationId xmlns:a16="http://schemas.microsoft.com/office/drawing/2014/main" id="{083F1D46-DA10-41E0-A179-92153CD1D4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520116"/>
            <a:ext cx="5029200" cy="641831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9A03BE7C-FD6E-4F8D-9E5A-CABA5F0F27C6}"/>
              </a:ext>
            </a:extLst>
          </p:cNvPr>
          <p:cNvSpPr/>
          <p:nvPr userDrawn="1"/>
        </p:nvSpPr>
        <p:spPr>
          <a:xfrm>
            <a:off x="839788" y="3207847"/>
            <a:ext cx="10512425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140600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ald med beige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66B9C277-AE29-49F2-A7B5-6927AB98B677}"/>
              </a:ext>
            </a:extLst>
          </p:cNvPr>
          <p:cNvSpPr/>
          <p:nvPr userDrawn="1"/>
        </p:nvSpPr>
        <p:spPr>
          <a:xfrm>
            <a:off x="192088" y="188913"/>
            <a:ext cx="11807825" cy="64801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3539601-6C5B-4CC7-B19D-336EE0FEE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787" y="365125"/>
            <a:ext cx="9846012" cy="1325563"/>
          </a:xfrm>
        </p:spPr>
        <p:txBody>
          <a:bodyPr anchor="b"/>
          <a:lstStyle/>
          <a:p>
            <a:r>
              <a:rPr lang="nn-NO"/>
              <a:t>Klikk for å redigere tittelstil</a:t>
            </a:r>
          </a:p>
        </p:txBody>
      </p:sp>
      <p:sp>
        <p:nvSpPr>
          <p:cNvPr id="3" name="Plasshaldar for innhald 2">
            <a:extLst>
              <a:ext uri="{FF2B5EF4-FFF2-40B4-BE49-F238E27FC236}">
                <a16:creationId xmlns:a16="http://schemas.microsoft.com/office/drawing/2014/main" id="{E8AFAC6C-5A78-4030-AED0-BD528B71D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7786" y="1825625"/>
            <a:ext cx="9846013" cy="4351338"/>
          </a:xfrm>
        </p:spPr>
        <p:txBody>
          <a:bodyPr/>
          <a:lstStyle/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3FB7612-8007-4DC5-809E-8F2B8176E263}"/>
              </a:ext>
            </a:extLst>
          </p:cNvPr>
          <p:cNvSpPr/>
          <p:nvPr userDrawn="1"/>
        </p:nvSpPr>
        <p:spPr>
          <a:xfrm>
            <a:off x="838200" y="0"/>
            <a:ext cx="134565" cy="66690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  <p:pic>
        <p:nvPicPr>
          <p:cNvPr id="6" name="Bilete 5">
            <a:extLst>
              <a:ext uri="{FF2B5EF4-FFF2-40B4-BE49-F238E27FC236}">
                <a16:creationId xmlns:a16="http://schemas.microsoft.com/office/drawing/2014/main" id="{3FB5451D-AFC0-4ECC-BCB2-73A3C2AFC9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" b="1"/>
          <a:stretch/>
        </p:blipFill>
        <p:spPr>
          <a:xfrm>
            <a:off x="9703060" y="0"/>
            <a:ext cx="1650740" cy="42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7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ete og blå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450B6ACE-20A6-417E-89F1-F0DBE791C0F8}"/>
              </a:ext>
            </a:extLst>
          </p:cNvPr>
          <p:cNvSpPr/>
          <p:nvPr userDrawn="1"/>
        </p:nvSpPr>
        <p:spPr>
          <a:xfrm>
            <a:off x="5116945" y="188913"/>
            <a:ext cx="6882967" cy="6480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3539601-6C5B-4CC7-B19D-336EE0FEE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162" y="526473"/>
            <a:ext cx="6068291" cy="1299152"/>
          </a:xfrm>
        </p:spPr>
        <p:txBody>
          <a:bodyPr anchor="b"/>
          <a:lstStyle>
            <a:lvl1pPr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nn-NO"/>
              <a:t>Klikk for å redigere tittelstil</a:t>
            </a:r>
          </a:p>
        </p:txBody>
      </p:sp>
      <p:sp>
        <p:nvSpPr>
          <p:cNvPr id="3" name="Plasshaldar for innhald 2">
            <a:extLst>
              <a:ext uri="{FF2B5EF4-FFF2-40B4-BE49-F238E27FC236}">
                <a16:creationId xmlns:a16="http://schemas.microsoft.com/office/drawing/2014/main" id="{E8AFAC6C-5A78-4030-AED0-BD528B71D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7163" y="1825625"/>
            <a:ext cx="6068292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</a:p>
        </p:txBody>
      </p:sp>
      <p:sp>
        <p:nvSpPr>
          <p:cNvPr id="5" name="Plasshaldar for bilete 5">
            <a:extLst>
              <a:ext uri="{FF2B5EF4-FFF2-40B4-BE49-F238E27FC236}">
                <a16:creationId xmlns:a16="http://schemas.microsoft.com/office/drawing/2014/main" id="{7D6986DC-0A93-4347-B51D-140126EB2B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2088" y="188913"/>
            <a:ext cx="4719348" cy="6480175"/>
          </a:xfrm>
        </p:spPr>
        <p:txBody>
          <a:bodyPr/>
          <a:lstStyle/>
          <a:p>
            <a:endParaRPr lang="nn-NO"/>
          </a:p>
        </p:txBody>
      </p:sp>
      <p:pic>
        <p:nvPicPr>
          <p:cNvPr id="8" name="Bilete 7">
            <a:extLst>
              <a:ext uri="{FF2B5EF4-FFF2-40B4-BE49-F238E27FC236}">
                <a16:creationId xmlns:a16="http://schemas.microsoft.com/office/drawing/2014/main" id="{9657BC9F-254A-4CD7-A068-9E54AEE37E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" b="1"/>
          <a:stretch/>
        </p:blipFill>
        <p:spPr>
          <a:xfrm>
            <a:off x="9703060" y="0"/>
            <a:ext cx="1650740" cy="42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04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ete og beige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450B6ACE-20A6-417E-89F1-F0DBE791C0F8}"/>
              </a:ext>
            </a:extLst>
          </p:cNvPr>
          <p:cNvSpPr/>
          <p:nvPr userDrawn="1"/>
        </p:nvSpPr>
        <p:spPr>
          <a:xfrm>
            <a:off x="5116945" y="188913"/>
            <a:ext cx="6882967" cy="64801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3539601-6C5B-4CC7-B19D-336EE0FEE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162" y="526473"/>
            <a:ext cx="6068291" cy="1299152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n-NO"/>
              <a:t>Klikk for å redigere tittelstil</a:t>
            </a:r>
          </a:p>
        </p:txBody>
      </p:sp>
      <p:sp>
        <p:nvSpPr>
          <p:cNvPr id="3" name="Plasshaldar for innhald 2">
            <a:extLst>
              <a:ext uri="{FF2B5EF4-FFF2-40B4-BE49-F238E27FC236}">
                <a16:creationId xmlns:a16="http://schemas.microsoft.com/office/drawing/2014/main" id="{E8AFAC6C-5A78-4030-AED0-BD528B71D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7163" y="1825625"/>
            <a:ext cx="6068292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</a:p>
        </p:txBody>
      </p:sp>
      <p:sp>
        <p:nvSpPr>
          <p:cNvPr id="5" name="Plasshaldar for bilete 5">
            <a:extLst>
              <a:ext uri="{FF2B5EF4-FFF2-40B4-BE49-F238E27FC236}">
                <a16:creationId xmlns:a16="http://schemas.microsoft.com/office/drawing/2014/main" id="{7D6986DC-0A93-4347-B51D-140126EB2B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2088" y="188913"/>
            <a:ext cx="4719348" cy="6480175"/>
          </a:xfrm>
        </p:spPr>
        <p:txBody>
          <a:bodyPr/>
          <a:lstStyle/>
          <a:p>
            <a:endParaRPr lang="nn-NO"/>
          </a:p>
        </p:txBody>
      </p:sp>
      <p:pic>
        <p:nvPicPr>
          <p:cNvPr id="8" name="Bilete 7">
            <a:extLst>
              <a:ext uri="{FF2B5EF4-FFF2-40B4-BE49-F238E27FC236}">
                <a16:creationId xmlns:a16="http://schemas.microsoft.com/office/drawing/2014/main" id="{9657BC9F-254A-4CD7-A068-9E54AEE37E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" b="1"/>
          <a:stretch/>
        </p:blipFill>
        <p:spPr>
          <a:xfrm>
            <a:off x="9703060" y="0"/>
            <a:ext cx="1650740" cy="42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95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ete lesar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ete 7" descr="Lesarar teikna av Ragnar Aalbu.">
            <a:extLst>
              <a:ext uri="{FF2B5EF4-FFF2-40B4-BE49-F238E27FC236}">
                <a16:creationId xmlns:a16="http://schemas.microsoft.com/office/drawing/2014/main" id="{6EBF729A-8FDF-4814-98C7-611F9DD0D90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4" b="1"/>
          <a:stretch/>
        </p:blipFill>
        <p:spPr>
          <a:xfrm>
            <a:off x="4475164" y="188912"/>
            <a:ext cx="7524750" cy="6488347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80A45C7-C3EF-46FE-8E63-70E8101DE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088" y="745888"/>
            <a:ext cx="4010261" cy="268311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n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B79EF7E-DEE1-4BFA-BC54-8E1EF11FB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089" y="3631221"/>
            <a:ext cx="401026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n-NO"/>
              <a:t>Klikk for å redigere undertittelstil i malen</a:t>
            </a:r>
          </a:p>
        </p:txBody>
      </p:sp>
      <p:pic>
        <p:nvPicPr>
          <p:cNvPr id="5" name="Bilete 4">
            <a:extLst>
              <a:ext uri="{FF2B5EF4-FFF2-40B4-BE49-F238E27FC236}">
                <a16:creationId xmlns:a16="http://schemas.microsoft.com/office/drawing/2014/main" id="{BD26BF3A-D1B7-423C-AD8E-FEDFFA0039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" b="1"/>
          <a:stretch/>
        </p:blipFill>
        <p:spPr>
          <a:xfrm>
            <a:off x="9703060" y="0"/>
            <a:ext cx="1650740" cy="42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4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ete barnehageles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ete 6" descr="Eit bilete som inneheld tekst, leiketøy, dukke&#10;&#10;Automatisk generert skildring">
            <a:extLst>
              <a:ext uri="{FF2B5EF4-FFF2-40B4-BE49-F238E27FC236}">
                <a16:creationId xmlns:a16="http://schemas.microsoft.com/office/drawing/2014/main" id="{28141944-3E74-4BA2-AA14-3C7DDF3CD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3" r="-297"/>
          <a:stretch/>
        </p:blipFill>
        <p:spPr>
          <a:xfrm flipH="1">
            <a:off x="9056450" y="196947"/>
            <a:ext cx="2943462" cy="6484394"/>
          </a:xfrm>
          <a:prstGeom prst="rect">
            <a:avLst/>
          </a:prstGeom>
        </p:spPr>
      </p:pic>
      <p:pic>
        <p:nvPicPr>
          <p:cNvPr id="5" name="Bilete 4" descr="Eit bilete som inneheld tekst, leiketøy, dukke&#10;&#10;Automatisk generert skildring">
            <a:extLst>
              <a:ext uri="{FF2B5EF4-FFF2-40B4-BE49-F238E27FC236}">
                <a16:creationId xmlns:a16="http://schemas.microsoft.com/office/drawing/2014/main" id="{54656461-D358-4EFE-9A51-9EA7C9E46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97"/>
          <a:stretch/>
        </p:blipFill>
        <p:spPr>
          <a:xfrm>
            <a:off x="204279" y="196947"/>
            <a:ext cx="8967779" cy="6484394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80A45C7-C3EF-46FE-8E63-70E8101DE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6838" y="1122363"/>
            <a:ext cx="3752073" cy="2387600"/>
          </a:xfrm>
        </p:spPr>
        <p:txBody>
          <a:bodyPr anchor="b"/>
          <a:lstStyle>
            <a:lvl1pPr algn="r">
              <a:defRPr sz="6000"/>
            </a:lvl1pPr>
          </a:lstStyle>
          <a:p>
            <a:r>
              <a:rPr lang="nn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B79EF7E-DEE1-4BFA-BC54-8E1EF11FB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2125" y="3602038"/>
            <a:ext cx="3356786" cy="1655762"/>
          </a:xfrm>
        </p:spPr>
        <p:txBody>
          <a:bodyPr/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n-NO"/>
              <a:t>Klikk for å redigere undertittelstil i malen</a:t>
            </a:r>
          </a:p>
        </p:txBody>
      </p:sp>
      <p:pic>
        <p:nvPicPr>
          <p:cNvPr id="9" name="Bilete 8">
            <a:extLst>
              <a:ext uri="{FF2B5EF4-FFF2-40B4-BE49-F238E27FC236}">
                <a16:creationId xmlns:a16="http://schemas.microsoft.com/office/drawing/2014/main" id="{A990D127-18E6-4375-8B07-2E9AC69005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" b="1"/>
          <a:stretch/>
        </p:blipFill>
        <p:spPr>
          <a:xfrm>
            <a:off x="9703060" y="0"/>
            <a:ext cx="1650740" cy="42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031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ete eige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aldar for bilete 12">
            <a:extLst>
              <a:ext uri="{FF2B5EF4-FFF2-40B4-BE49-F238E27FC236}">
                <a16:creationId xmlns:a16="http://schemas.microsoft.com/office/drawing/2014/main" id="{EE2A2711-D77D-40B0-9ED4-381BBAAB59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2088" y="188913"/>
            <a:ext cx="11807825" cy="4530093"/>
          </a:xfrm>
          <a:custGeom>
            <a:avLst/>
            <a:gdLst>
              <a:gd name="connsiteX0" fmla="*/ 0 w 11807825"/>
              <a:gd name="connsiteY0" fmla="*/ 0 h 4530093"/>
              <a:gd name="connsiteX1" fmla="*/ 9510972 w 11807825"/>
              <a:gd name="connsiteY1" fmla="*/ 0 h 4530093"/>
              <a:gd name="connsiteX2" fmla="*/ 9510972 w 11807825"/>
              <a:gd name="connsiteY2" fmla="*/ 233426 h 4530093"/>
              <a:gd name="connsiteX3" fmla="*/ 11161712 w 11807825"/>
              <a:gd name="connsiteY3" fmla="*/ 233426 h 4530093"/>
              <a:gd name="connsiteX4" fmla="*/ 11161712 w 11807825"/>
              <a:gd name="connsiteY4" fmla="*/ 0 h 4530093"/>
              <a:gd name="connsiteX5" fmla="*/ 11807825 w 11807825"/>
              <a:gd name="connsiteY5" fmla="*/ 0 h 4530093"/>
              <a:gd name="connsiteX6" fmla="*/ 11807825 w 11807825"/>
              <a:gd name="connsiteY6" fmla="*/ 4117755 h 4530093"/>
              <a:gd name="connsiteX7" fmla="*/ 0 w 11807825"/>
              <a:gd name="connsiteY7" fmla="*/ 4530093 h 453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07825" h="4530093">
                <a:moveTo>
                  <a:pt x="0" y="0"/>
                </a:moveTo>
                <a:lnTo>
                  <a:pt x="9510972" y="0"/>
                </a:lnTo>
                <a:lnTo>
                  <a:pt x="9510972" y="233426"/>
                </a:lnTo>
                <a:lnTo>
                  <a:pt x="11161712" y="233426"/>
                </a:lnTo>
                <a:lnTo>
                  <a:pt x="11161712" y="0"/>
                </a:lnTo>
                <a:lnTo>
                  <a:pt x="11807825" y="0"/>
                </a:lnTo>
                <a:lnTo>
                  <a:pt x="11807825" y="4117755"/>
                </a:lnTo>
                <a:lnTo>
                  <a:pt x="0" y="453009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n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80A45C7-C3EF-46FE-8E63-70E8101DE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4795736"/>
            <a:ext cx="10512425" cy="1138135"/>
          </a:xfrm>
        </p:spPr>
        <p:txBody>
          <a:bodyPr anchor="t"/>
          <a:lstStyle>
            <a:lvl1pPr algn="ctr">
              <a:defRPr sz="6000"/>
            </a:lvl1pPr>
          </a:lstStyle>
          <a:p>
            <a:r>
              <a:rPr lang="nn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B79EF7E-DEE1-4BFA-BC54-8E1EF11FB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5622587"/>
            <a:ext cx="10512426" cy="104650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n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42655151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jermbilete med nettadres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aldar for tekst 7">
            <a:extLst>
              <a:ext uri="{FF2B5EF4-FFF2-40B4-BE49-F238E27FC236}">
                <a16:creationId xmlns:a16="http://schemas.microsoft.com/office/drawing/2014/main" id="{7EE32586-324C-47CC-BF6A-996A379BD2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5846323"/>
            <a:ext cx="10512425" cy="661481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nn-NO"/>
              <a:t>Klikk for å redigere tekststilar i malen</a:t>
            </a:r>
          </a:p>
        </p:txBody>
      </p:sp>
      <p:sp>
        <p:nvSpPr>
          <p:cNvPr id="14" name="Plasshaldar for bilete 13">
            <a:extLst>
              <a:ext uri="{FF2B5EF4-FFF2-40B4-BE49-F238E27FC236}">
                <a16:creationId xmlns:a16="http://schemas.microsoft.com/office/drawing/2014/main" id="{BF6880BC-599E-41D7-865A-4981FFD490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9788" y="593387"/>
            <a:ext cx="10512425" cy="5155660"/>
          </a:xfrm>
        </p:spPr>
        <p:txBody>
          <a:bodyPr/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850067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tittel 1">
            <a:extLst>
              <a:ext uri="{FF2B5EF4-FFF2-40B4-BE49-F238E27FC236}">
                <a16:creationId xmlns:a16="http://schemas.microsoft.com/office/drawing/2014/main" id="{2E2EC0B1-051D-4248-975F-9857AD0B9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n-NO"/>
              <a:t>Klikk for å redigere tittelstil</a:t>
            </a:r>
          </a:p>
        </p:txBody>
      </p:sp>
      <p:sp>
        <p:nvSpPr>
          <p:cNvPr id="3" name="Plasshaldar for tekst 2">
            <a:extLst>
              <a:ext uri="{FF2B5EF4-FFF2-40B4-BE49-F238E27FC236}">
                <a16:creationId xmlns:a16="http://schemas.microsoft.com/office/drawing/2014/main" id="{821C5962-72DB-44F1-9B92-A0AE23DD9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</a:p>
        </p:txBody>
      </p:sp>
      <p:sp>
        <p:nvSpPr>
          <p:cNvPr id="4" name="Plasshaldar for dato 3">
            <a:extLst>
              <a:ext uri="{FF2B5EF4-FFF2-40B4-BE49-F238E27FC236}">
                <a16:creationId xmlns:a16="http://schemas.microsoft.com/office/drawing/2014/main" id="{9FD43701-7CC7-41BF-B2B2-C6C128F4D0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7AC94-5922-4255-86AB-0FD6DCB90DBF}" type="datetimeFigureOut">
              <a:rPr lang="nn-NO" smtClean="0"/>
              <a:t>20.12.2024</a:t>
            </a:fld>
            <a:endParaRPr lang="nn-NO"/>
          </a:p>
        </p:txBody>
      </p:sp>
      <p:sp>
        <p:nvSpPr>
          <p:cNvPr id="5" name="Plasshaldar for botntekst 4">
            <a:extLst>
              <a:ext uri="{FF2B5EF4-FFF2-40B4-BE49-F238E27FC236}">
                <a16:creationId xmlns:a16="http://schemas.microsoft.com/office/drawing/2014/main" id="{27DBC6F7-23D8-42BB-8DE5-CB28D5D4D4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n-NO"/>
          </a:p>
        </p:txBody>
      </p:sp>
      <p:sp>
        <p:nvSpPr>
          <p:cNvPr id="6" name="Plasshaldar for lysbiletnummer 5">
            <a:extLst>
              <a:ext uri="{FF2B5EF4-FFF2-40B4-BE49-F238E27FC236}">
                <a16:creationId xmlns:a16="http://schemas.microsoft.com/office/drawing/2014/main" id="{5E4E0686-A234-4022-BD8C-9F8AB21ED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EA7D3-BBB4-4532-AE10-E840CF0C983B}" type="slidenum">
              <a:rPr lang="nn-NO" smtClean="0"/>
              <a:t>‹nr.›</a:t>
            </a:fld>
            <a:endParaRPr lang="nn-NO"/>
          </a:p>
        </p:txBody>
      </p:sp>
      <p:pic>
        <p:nvPicPr>
          <p:cNvPr id="8" name="Bilete 7">
            <a:extLst>
              <a:ext uri="{FF2B5EF4-FFF2-40B4-BE49-F238E27FC236}">
                <a16:creationId xmlns:a16="http://schemas.microsoft.com/office/drawing/2014/main" id="{0D20D097-8FD2-451E-A334-3649D62BA2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" b="1"/>
          <a:stretch/>
        </p:blipFill>
        <p:spPr>
          <a:xfrm>
            <a:off x="9703060" y="0"/>
            <a:ext cx="1650740" cy="42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79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6" r:id="rId3"/>
    <p:sldLayoutId id="2147483674" r:id="rId4"/>
    <p:sldLayoutId id="2147483675" r:id="rId5"/>
    <p:sldLayoutId id="2147483660" r:id="rId6"/>
    <p:sldLayoutId id="2147483662" r:id="rId7"/>
    <p:sldLayoutId id="2147483667" r:id="rId8"/>
    <p:sldLayoutId id="2147483666" r:id="rId9"/>
    <p:sldLayoutId id="2147483664" r:id="rId10"/>
    <p:sldLayoutId id="2147483665" r:id="rId11"/>
    <p:sldLayoutId id="2147483669" r:id="rId12"/>
    <p:sldLayoutId id="2147483668" r:id="rId13"/>
    <p:sldLayoutId id="2147483661" r:id="rId14"/>
    <p:sldLayoutId id="2147483651" r:id="rId15"/>
    <p:sldLayoutId id="2147483652" r:id="rId16"/>
    <p:sldLayoutId id="2147483672" r:id="rId17"/>
    <p:sldLayoutId id="2147483673" r:id="rId18"/>
    <p:sldLayoutId id="2147483653" r:id="rId19"/>
    <p:sldLayoutId id="2147483655" r:id="rId20"/>
    <p:sldLayoutId id="2147483670" r:id="rId21"/>
    <p:sldLayoutId id="2147483671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151" userDrawn="1">
          <p15:clr>
            <a:srgbClr val="F26B43"/>
          </p15:clr>
        </p15:guide>
        <p15:guide id="2" pos="529" userDrawn="1">
          <p15:clr>
            <a:srgbClr val="F26B43"/>
          </p15:clr>
        </p15:guide>
        <p15:guide id="3" pos="2570" userDrawn="1">
          <p15:clr>
            <a:srgbClr val="F26B43"/>
          </p15:clr>
        </p15:guide>
        <p15:guide id="4" pos="5110" userDrawn="1">
          <p15:clr>
            <a:srgbClr val="F26B43"/>
          </p15:clr>
        </p15:guide>
        <p15:guide id="5" pos="2819" userDrawn="1">
          <p15:clr>
            <a:srgbClr val="F26B43"/>
          </p15:clr>
        </p15:guide>
        <p15:guide id="6" pos="4861" userDrawn="1">
          <p15:clr>
            <a:srgbClr val="F26B43"/>
          </p15:clr>
        </p15:guide>
        <p15:guide id="7" pos="121" userDrawn="1">
          <p15:clr>
            <a:srgbClr val="F26B43"/>
          </p15:clr>
        </p15:guide>
        <p15:guide id="8" orient="horz" pos="119" userDrawn="1">
          <p15:clr>
            <a:srgbClr val="F26B43"/>
          </p15:clr>
        </p15:guide>
        <p15:guide id="9" pos="7559" userDrawn="1">
          <p15:clr>
            <a:srgbClr val="F26B43"/>
          </p15:clr>
        </p15:guide>
        <p15:guide id="10" orient="horz" pos="42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eople/43458006@N02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58893D-6F88-4618-8AFB-E37D772D7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14438"/>
            <a:ext cx="9144000" cy="2387600"/>
          </a:xfrm>
        </p:spPr>
        <p:txBody>
          <a:bodyPr>
            <a:normAutofit/>
          </a:bodyPr>
          <a:lstStyle/>
          <a:p>
            <a:r>
              <a:rPr lang="nn-NO" dirty="0"/>
              <a:t>Dei retoriske appellformene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6B4C43A-9C3A-4628-B730-C9C700A641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n-NO" dirty="0"/>
              <a:t>Eit teoretisk grunnlag</a:t>
            </a:r>
          </a:p>
        </p:txBody>
      </p:sp>
    </p:spTree>
    <p:extLst>
      <p:ext uri="{BB962C8B-B14F-4D97-AF65-F5344CB8AC3E}">
        <p14:creationId xmlns:p14="http://schemas.microsoft.com/office/powerpoint/2010/main" val="1300185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335C4A7-3F95-48A1-97FE-45F44AE36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787" y="365125"/>
            <a:ext cx="9846012" cy="1325563"/>
          </a:xfrm>
        </p:spPr>
        <p:txBody>
          <a:bodyPr anchor="b">
            <a:normAutofit/>
          </a:bodyPr>
          <a:lstStyle/>
          <a:p>
            <a:r>
              <a:rPr lang="nn-NO" dirty="0"/>
              <a:t>Kompetansemål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AE2E98-C79B-4E5E-82D2-EBC632063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7786" y="1825625"/>
            <a:ext cx="9846013" cy="4351338"/>
          </a:xfrm>
        </p:spPr>
        <p:txBody>
          <a:bodyPr>
            <a:normAutofit/>
          </a:bodyPr>
          <a:lstStyle/>
          <a:p>
            <a:pPr marL="0" indent="0" rtl="0" fontAlgn="base">
              <a:buNone/>
            </a:pPr>
            <a:r>
              <a:rPr lang="nn-NO" sz="1500" b="0" i="0" dirty="0">
                <a:effectLst/>
              </a:rPr>
              <a:t>Etter 10. trinn 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nn-NO" sz="1500" b="0" i="1" dirty="0">
                <a:effectLst/>
              </a:rPr>
              <a:t>kjenne att og bruke språklege verkemiddel og retoriske appellformer</a:t>
            </a:r>
            <a:r>
              <a:rPr lang="nn-NO" sz="1500" b="0" i="0" dirty="0">
                <a:effectLst/>
              </a:rPr>
              <a:t> 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nn-NO" sz="1500" b="0" i="1" dirty="0">
                <a:effectLst/>
              </a:rPr>
              <a:t>bruke fagspråk og argumentere sakleg i diskusjonar, samtalar, munnlege presentasjonar og skriftlege framstillingar om norskfaglege og tverrfaglege emne</a:t>
            </a:r>
            <a:r>
              <a:rPr lang="nn-NO" sz="1500" b="0" i="0" dirty="0">
                <a:effectLst/>
              </a:rPr>
              <a:t> </a:t>
            </a:r>
          </a:p>
          <a:p>
            <a:pPr marL="0" indent="0" fontAlgn="base">
              <a:buNone/>
            </a:pPr>
            <a:r>
              <a:rPr lang="nn-NO" sz="1500" dirty="0"/>
              <a:t>Etter vg1 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nn-NO" sz="1500" b="0" i="1" dirty="0">
                <a:effectLst/>
              </a:rPr>
              <a:t>gjere greie for og reflektere over bruken av retoriske appellformer og språklege verkemiddel i sakprosatekstar</a:t>
            </a:r>
            <a:r>
              <a:rPr lang="nn-NO" sz="1500" b="0" i="0" dirty="0">
                <a:effectLst/>
              </a:rPr>
              <a:t> </a:t>
            </a:r>
          </a:p>
          <a:p>
            <a:pPr marL="0" indent="0" rtl="0" fontAlgn="base">
              <a:buNone/>
            </a:pPr>
            <a:r>
              <a:rPr lang="nn-NO" sz="1500" dirty="0"/>
              <a:t>Etter vg2 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nn-NO" sz="1500" b="0" i="1" dirty="0">
                <a:effectLst/>
              </a:rPr>
              <a:t>reflektere over sakprosatekstar og gjere greie for den retoriske situasjonen dei er blitt til i</a:t>
            </a:r>
            <a:r>
              <a:rPr lang="nn-NO" sz="1500" b="0" i="0" dirty="0">
                <a:effectLst/>
              </a:rPr>
              <a:t> 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nn-NO" sz="1500" b="0" i="1" dirty="0">
                <a:effectLst/>
              </a:rPr>
              <a:t>bruke fagkunnskap og retoriske ferdigheiter i norskfaglege diskusjonar og presentasjonar</a:t>
            </a:r>
            <a:r>
              <a:rPr lang="nn-NO" sz="1500" b="0" i="0" dirty="0">
                <a:effectLst/>
              </a:rPr>
              <a:t> </a:t>
            </a:r>
          </a:p>
          <a:p>
            <a:pPr marL="0" indent="0" rtl="0" fontAlgn="base">
              <a:buNone/>
            </a:pPr>
            <a:r>
              <a:rPr lang="nn-NO" sz="1500" b="0" i="0" dirty="0">
                <a:effectLst/>
              </a:rPr>
              <a:t>Etter vg3 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nn-NO" sz="1500" b="0" i="1" dirty="0">
                <a:effectLst/>
              </a:rPr>
              <a:t>skrive retoriske analysar og tolkingar av sakprosatekstar</a:t>
            </a:r>
            <a:r>
              <a:rPr lang="nn-NO" sz="1500" b="0" i="0" dirty="0">
                <a:effectLst/>
              </a:rPr>
              <a:t> 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nn-NO" sz="1500" b="0" i="1" dirty="0">
                <a:effectLst/>
              </a:rPr>
              <a:t>bruke fagkunnskap og presist fagspråk i utforskande samtalar, diskusjonar og munnlege presentasjonar om norskfaglege emne</a:t>
            </a:r>
            <a:r>
              <a:rPr lang="nn-NO" sz="1500" b="0" i="0" dirty="0">
                <a:effectLst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77500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335C4A7-3F95-48A1-97FE-45F44AE36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787" y="365125"/>
            <a:ext cx="9846012" cy="1325563"/>
          </a:xfrm>
        </p:spPr>
        <p:txBody>
          <a:bodyPr anchor="b">
            <a:normAutofit/>
          </a:bodyPr>
          <a:lstStyle/>
          <a:p>
            <a:r>
              <a:rPr lang="nn-NO" dirty="0"/>
              <a:t>Dei tre appellformene </a:t>
            </a:r>
            <a:endParaRPr lang="nb-NO" dirty="0"/>
          </a:p>
        </p:txBody>
      </p:sp>
      <p:graphicFrame>
        <p:nvGraphicFramePr>
          <p:cNvPr id="13" name="Plassholder for innhold 2">
            <a:extLst>
              <a:ext uri="{FF2B5EF4-FFF2-40B4-BE49-F238E27FC236}">
                <a16:creationId xmlns:a16="http://schemas.microsoft.com/office/drawing/2014/main" id="{C9267FAD-F13F-7494-478F-DCA02E75EC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6915404"/>
              </p:ext>
            </p:extLst>
          </p:nvPr>
        </p:nvGraphicFramePr>
        <p:xfrm>
          <a:off x="1507786" y="1825625"/>
          <a:ext cx="984601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85625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335C4A7-3F95-48A1-97FE-45F44AE36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/>
              <a:t>Etos – truverd hjå avsendaren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AE2E98-C79B-4E5E-82D2-EBC632063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n-NO" dirty="0"/>
              <a:t>Innleiande etos – kva inntrykk har me av ein avsendar før me les eller høyrer teksten?</a:t>
            </a:r>
          </a:p>
          <a:p>
            <a:r>
              <a:rPr lang="nn-NO" dirty="0"/>
              <a:t>Avleidd etos – kva inntrykk får me av avsendaren gjennom teksten?</a:t>
            </a:r>
          </a:p>
          <a:p>
            <a:r>
              <a:rPr lang="nn-NO" dirty="0"/>
              <a:t>Endeleg etos – kva inntrykk sit me att med til slutt? </a:t>
            </a:r>
          </a:p>
          <a:p>
            <a:endParaRPr lang="nn-NO" dirty="0"/>
          </a:p>
          <a:p>
            <a:endParaRPr lang="nb-NO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FCFA1C-B076-B66E-3BC4-2ECD3C48EFC6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5" t="109" r="27564" b="44877"/>
          <a:stretch/>
        </p:blipFill>
        <p:spPr bwMode="auto">
          <a:xfrm>
            <a:off x="186654" y="188913"/>
            <a:ext cx="2366986" cy="324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vinne med langt blondt hår og mørke klær foran en glassfasade. Det er sol og snø på bakken.">
            <a:extLst>
              <a:ext uri="{FF2B5EF4-FFF2-40B4-BE49-F238E27FC236}">
                <a16:creationId xmlns:a16="http://schemas.microsoft.com/office/drawing/2014/main" id="{CFDDC49F-2851-CEF7-0E4E-B3C6BCF702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" r="18647"/>
          <a:stretch/>
        </p:blipFill>
        <p:spPr bwMode="auto">
          <a:xfrm>
            <a:off x="2553640" y="188913"/>
            <a:ext cx="2503040" cy="216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961CFE0-4009-D23C-B2E3-40780AA4D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8" t="7425" r="38606" b="34549"/>
          <a:stretch/>
        </p:blipFill>
        <p:spPr bwMode="auto">
          <a:xfrm>
            <a:off x="2553640" y="2245192"/>
            <a:ext cx="2503039" cy="266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E0DA066-475D-44B9-2B09-6A47281A9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5" b="50000"/>
          <a:stretch/>
        </p:blipFill>
        <p:spPr bwMode="auto">
          <a:xfrm>
            <a:off x="2417766" y="4688763"/>
            <a:ext cx="2638913" cy="198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30CE1A9-1709-70E5-92E5-742A4B5E6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33884" r="14398" b="9532"/>
          <a:stretch/>
        </p:blipFill>
        <p:spPr bwMode="auto">
          <a:xfrm>
            <a:off x="192088" y="3435404"/>
            <a:ext cx="2366987" cy="323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0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E22021-F7ED-4CEB-A5BE-17675AF3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/>
              <a:t>Patos – å vekkje kjensler hjå mottakaren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D4EE14E-5491-4A0B-B64B-0D888766B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n-NO" dirty="0"/>
          </a:p>
          <a:p>
            <a:pPr marL="0" indent="0">
              <a:buNone/>
            </a:pPr>
            <a:r>
              <a:rPr lang="nn-NO" dirty="0"/>
              <a:t>Sjå nærmare på haldningskampanjen til Statens Vegvesen. Diskuter korleis ulike verkemiddel blir brukte for å appellere til kjenslene hjå mottakaren. </a:t>
            </a:r>
          </a:p>
          <a:p>
            <a:pPr marL="0" indent="0">
              <a:buNone/>
            </a:pPr>
            <a:endParaRPr lang="nn-NO" dirty="0"/>
          </a:p>
          <a:p>
            <a:pPr marL="0" indent="0">
              <a:buNone/>
            </a:pPr>
            <a:r>
              <a:rPr lang="nn-NO" dirty="0"/>
              <a:t>Sjå eige spørsmålsark i arbeidet med utforskinga av teksten.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BE3D88A-AE78-862B-D9C5-4B280451CA74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" b="204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994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E22021-F7ED-4CEB-A5BE-17675AF3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/>
              <a:t>Logos – å appellere til fornufta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D4EE14E-5491-4A0B-B64B-0D888766B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n-NO" dirty="0"/>
          </a:p>
          <a:p>
            <a:pPr marL="0" indent="0">
              <a:buNone/>
            </a:pPr>
            <a:r>
              <a:rPr lang="nn-NO" dirty="0"/>
              <a:t>Ta utgangspunkt i plakaten til Verdsdagen for psykisk helse og sei noko om verkemiddel som blir brukte for å appellere til fornufta hjå mottakaren.</a:t>
            </a:r>
          </a:p>
          <a:p>
            <a:pPr marL="0" indent="0">
              <a:buNone/>
            </a:pPr>
            <a:endParaRPr lang="nn-NO" dirty="0"/>
          </a:p>
          <a:p>
            <a:pPr marL="0" indent="0">
              <a:buNone/>
            </a:pPr>
            <a:r>
              <a:rPr lang="nn-NO" dirty="0"/>
              <a:t>Sjå eige spørsmålsark i arbeidet med utforskinga av teksten. </a:t>
            </a:r>
          </a:p>
          <a:p>
            <a:pPr marL="0" indent="0">
              <a:buNone/>
            </a:pPr>
            <a:r>
              <a:rPr lang="nn-NO" dirty="0"/>
              <a:t> </a:t>
            </a:r>
          </a:p>
          <a:p>
            <a:endParaRPr lang="nn-NO" dirty="0"/>
          </a:p>
        </p:txBody>
      </p:sp>
      <p:pic>
        <p:nvPicPr>
          <p:cNvPr id="10" name="Plassholder for bilde 9">
            <a:extLst>
              <a:ext uri="{FF2B5EF4-FFF2-40B4-BE49-F238E27FC236}">
                <a16:creationId xmlns:a16="http://schemas.microsoft.com/office/drawing/2014/main" id="{CAA7CB56-10C0-E699-5DFC-4E476B5785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" b="1568"/>
          <a:stretch/>
        </p:blipFill>
        <p:spPr/>
      </p:pic>
    </p:spTree>
    <p:extLst>
      <p:ext uri="{BB962C8B-B14F-4D97-AF65-F5344CB8AC3E}">
        <p14:creationId xmlns:p14="http://schemas.microsoft.com/office/powerpoint/2010/main" val="862035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51A0ED81-478C-7630-2024-51DD8EF298DB}"/>
              </a:ext>
            </a:extLst>
          </p:cNvPr>
          <p:cNvSpPr txBox="1"/>
          <p:nvPr/>
        </p:nvSpPr>
        <p:spPr>
          <a:xfrm>
            <a:off x="2663687" y="1563756"/>
            <a:ext cx="686462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3200" b="1" i="0" dirty="0" err="1">
                <a:effectLst/>
                <a:cs typeface="Calibri" panose="020F0502020204030204" pitchFamily="34" charset="0"/>
              </a:rPr>
              <a:t>Fotokreditering</a:t>
            </a:r>
            <a:endParaRPr lang="nn-NO" sz="3200" b="1" i="0" dirty="0">
              <a:effectLst/>
              <a:cs typeface="Calibri" panose="020F0502020204030204" pitchFamily="34" charset="0"/>
            </a:endParaRPr>
          </a:p>
          <a:p>
            <a:r>
              <a:rPr lang="nn-NO" b="0" i="0" dirty="0">
                <a:effectLst/>
                <a:cs typeface="Calibri" panose="020F0502020204030204" pitchFamily="34" charset="0"/>
              </a:rPr>
              <a:t>Kong Harald: Jørgen </a:t>
            </a:r>
            <a:r>
              <a:rPr lang="nn-NO" b="0" i="0" dirty="0" err="1">
                <a:effectLst/>
                <a:cs typeface="Calibri" panose="020F0502020204030204" pitchFamily="34" charset="0"/>
              </a:rPr>
              <a:t>Gomnæs</a:t>
            </a:r>
            <a:r>
              <a:rPr lang="nn-NO" b="0" i="0" dirty="0">
                <a:effectLst/>
                <a:cs typeface="Calibri" panose="020F0502020204030204" pitchFamily="34" charset="0"/>
              </a:rPr>
              <a:t> / Det kongelege hoffet</a:t>
            </a:r>
          </a:p>
          <a:p>
            <a:r>
              <a:rPr lang="nn-NO" dirty="0">
                <a:cs typeface="Calibri" panose="020F0502020204030204" pitchFamily="34" charset="0"/>
              </a:rPr>
              <a:t>Jens Stoltenberg: NATO</a:t>
            </a:r>
          </a:p>
          <a:p>
            <a:r>
              <a:rPr lang="nb-NO" dirty="0"/>
              <a:t>Emilie Enger Mehl: Rune </a:t>
            </a:r>
            <a:r>
              <a:rPr lang="nb-NO" dirty="0" err="1"/>
              <a:t>Kongsro</a:t>
            </a:r>
            <a:r>
              <a:rPr lang="nb-NO" dirty="0"/>
              <a:t> / Justis- og beredskapsdepartementet</a:t>
            </a:r>
          </a:p>
          <a:p>
            <a:r>
              <a:rPr lang="nb-NO" dirty="0" err="1"/>
              <a:t>Matoma</a:t>
            </a:r>
            <a:r>
              <a:rPr lang="nb-NO" dirty="0"/>
              <a:t> (Tom </a:t>
            </a:r>
            <a:r>
              <a:rPr lang="nb-NO" dirty="0" err="1"/>
              <a:t>Stræte</a:t>
            </a:r>
            <a:r>
              <a:rPr lang="nb-NO" dirty="0"/>
              <a:t> Lagergren): Tore Sætre CC BY-SA 4.0</a:t>
            </a:r>
          </a:p>
          <a:p>
            <a:r>
              <a:rPr lang="nb-NO" dirty="0"/>
              <a:t>Gjert Ingebrigtsen: </a:t>
            </a:r>
            <a:r>
              <a:rPr lang="nn-NO" b="0" i="0" dirty="0">
                <a:solidFill>
                  <a:srgbClr val="202122"/>
                </a:solidFill>
                <a:effectLst/>
              </a:rPr>
              <a:t>Thor </a:t>
            </a:r>
            <a:r>
              <a:rPr lang="nn-NO" b="0" i="0" dirty="0" err="1">
                <a:solidFill>
                  <a:srgbClr val="202122"/>
                </a:solidFill>
                <a:effectLst/>
              </a:rPr>
              <a:t>Brødreskift</a:t>
            </a:r>
            <a:r>
              <a:rPr lang="nn-NO" b="0" i="0" dirty="0">
                <a:solidFill>
                  <a:srgbClr val="202122"/>
                </a:solidFill>
                <a:effectLst/>
              </a:rPr>
              <a:t> / </a:t>
            </a:r>
            <a:r>
              <a:rPr lang="nn-NO" b="0" i="0" u="none" strike="noStrike" dirty="0">
                <a:solidFill>
                  <a:srgbClr val="3366BB"/>
                </a:solidFill>
                <a:effectLst/>
                <a:hlinkClick r:id="rId3"/>
              </a:rPr>
              <a:t>Nordiske </a:t>
            </a:r>
            <a:r>
              <a:rPr lang="nn-NO" b="0" i="0" u="none" strike="noStrike" dirty="0" err="1">
                <a:solidFill>
                  <a:srgbClr val="3366BB"/>
                </a:solidFill>
                <a:effectLst/>
                <a:hlinkClick r:id="rId3"/>
              </a:rPr>
              <a:t>Mediedager</a:t>
            </a:r>
            <a:endParaRPr lang="nn-NO" b="0" i="0" u="none" strike="noStrike" dirty="0">
              <a:solidFill>
                <a:srgbClr val="3366BB"/>
              </a:solidFill>
              <a:effectLst/>
            </a:endParaRPr>
          </a:p>
          <a:p>
            <a:endParaRPr lang="nb-NO" b="0" i="0" u="none" strike="noStrike" dirty="0">
              <a:solidFill>
                <a:srgbClr val="3366BB"/>
              </a:solidFill>
              <a:effectLst/>
            </a:endParaRPr>
          </a:p>
          <a:p>
            <a:endParaRPr lang="nb-NO" dirty="0"/>
          </a:p>
          <a:p>
            <a:endParaRPr lang="nn-NO" dirty="0">
              <a:cs typeface="Calibri" panose="020F0502020204030204" pitchFamily="34" charset="0"/>
            </a:endParaRPr>
          </a:p>
          <a:p>
            <a:endParaRPr lang="nn-NO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044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Nynorsksenteret">
      <a:dk1>
        <a:srgbClr val="000000"/>
      </a:dk1>
      <a:lt1>
        <a:srgbClr val="FFFFFF"/>
      </a:lt1>
      <a:dk2>
        <a:srgbClr val="004A72"/>
      </a:dk2>
      <a:lt2>
        <a:srgbClr val="FFF4DB"/>
      </a:lt2>
      <a:accent1>
        <a:srgbClr val="007AB4"/>
      </a:accent1>
      <a:accent2>
        <a:srgbClr val="EB924A"/>
      </a:accent2>
      <a:accent3>
        <a:srgbClr val="FFECBC"/>
      </a:accent3>
      <a:accent4>
        <a:srgbClr val="9F1B30"/>
      </a:accent4>
      <a:accent5>
        <a:srgbClr val="76BCE8"/>
      </a:accent5>
      <a:accent6>
        <a:srgbClr val="710418"/>
      </a:accent6>
      <a:hlink>
        <a:srgbClr val="9F1B30"/>
      </a:hlink>
      <a:folHlink>
        <a:srgbClr val="71041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7AA8417D0D75443AFC19C327AD5BDCE" ma:contentTypeVersion="17" ma:contentTypeDescription="Opprett et nytt dokument." ma:contentTypeScope="" ma:versionID="1861dbed6eee229359d860fa81b05c75">
  <xsd:schema xmlns:xsd="http://www.w3.org/2001/XMLSchema" xmlns:xs="http://www.w3.org/2001/XMLSchema" xmlns:p="http://schemas.microsoft.com/office/2006/metadata/properties" xmlns:ns2="24b454b6-9e0d-47d6-a0fd-eade54d93da9" xmlns:ns3="f43e69bd-7608-4935-a81f-029f86b977d7" targetNamespace="http://schemas.microsoft.com/office/2006/metadata/properties" ma:root="true" ma:fieldsID="4988bc93640c9f3ad57fe00e7532ed15" ns2:_="" ns3:_="">
    <xsd:import namespace="24b454b6-9e0d-47d6-a0fd-eade54d93da9"/>
    <xsd:import namespace="f43e69bd-7608-4935-a81f-029f86b977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b454b6-9e0d-47d6-a0fd-eade54d93d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7c6b0969-f04a-4485-b47a-264c9c638d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3e69bd-7608-4935-a81f-029f86b977d7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7ab1839-cc0e-48a8-a059-278cea0b71b9}" ma:internalName="TaxCatchAll" ma:showField="CatchAllData" ma:web="f43e69bd-7608-4935-a81f-029f86b977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43e69bd-7608-4935-a81f-029f86b977d7">
      <UserInfo>
        <DisplayName>Liv Kristin Bjørlykke Øvereng</DisplayName>
        <AccountId>13</AccountId>
        <AccountType/>
      </UserInfo>
    </SharedWithUsers>
    <lcf76f155ced4ddcb4097134ff3c332f xmlns="24b454b6-9e0d-47d6-a0fd-eade54d93da9">
      <Terms xmlns="http://schemas.microsoft.com/office/infopath/2007/PartnerControls"/>
    </lcf76f155ced4ddcb4097134ff3c332f>
    <TaxCatchAll xmlns="f43e69bd-7608-4935-a81f-029f86b977d7" xsi:nil="true"/>
  </documentManagement>
</p:properties>
</file>

<file path=customXml/itemProps1.xml><?xml version="1.0" encoding="utf-8"?>
<ds:datastoreItem xmlns:ds="http://schemas.openxmlformats.org/officeDocument/2006/customXml" ds:itemID="{3C7CB8C8-80C9-4B99-82C4-393A2CF218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b454b6-9e0d-47d6-a0fd-eade54d93da9"/>
    <ds:schemaRef ds:uri="f43e69bd-7608-4935-a81f-029f86b977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788E3CC-1DED-4854-8C9C-38D4EEDB37A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D7019F-13FE-4469-9891-9C68F7C5FC42}">
  <ds:schemaRefs>
    <ds:schemaRef ds:uri="http://schemas.microsoft.com/office/2006/metadata/properties"/>
    <ds:schemaRef ds:uri="f43e69bd-7608-4935-a81f-029f86b977d7"/>
    <ds:schemaRef ds:uri="http://purl.org/dc/elements/1.1/"/>
    <ds:schemaRef ds:uri="http://schemas.microsoft.com/office/2006/documentManagement/types"/>
    <ds:schemaRef ds:uri="http://purl.org/dc/terms/"/>
    <ds:schemaRef ds:uri="24b454b6-9e0d-47d6-a0fd-eade54d93da9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851</Words>
  <Application>Microsoft Office PowerPoint</Application>
  <PresentationFormat>Breiskjerm</PresentationFormat>
  <Paragraphs>73</Paragraphs>
  <Slides>7</Slides>
  <Notes>7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Lysbilettitlar</vt:lpstr>
      </vt:variant>
      <vt:variant>
        <vt:i4>7</vt:i4>
      </vt:variant>
    </vt:vector>
  </HeadingPairs>
  <TitlesOfParts>
    <vt:vector size="11" baseType="lpstr">
      <vt:lpstr>Aptos</vt:lpstr>
      <vt:lpstr>Arial</vt:lpstr>
      <vt:lpstr>Calibri</vt:lpstr>
      <vt:lpstr>Office-tema</vt:lpstr>
      <vt:lpstr>Dei retoriske appellformene</vt:lpstr>
      <vt:lpstr>Kompetansemål</vt:lpstr>
      <vt:lpstr>Dei tre appellformene </vt:lpstr>
      <vt:lpstr>Etos – truverd hjå avsendaren</vt:lpstr>
      <vt:lpstr>Patos – å vekkje kjensler hjå mottakaren</vt:lpstr>
      <vt:lpstr>Logos – å appellere til fornufta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Arild Torvund Olsen</dc:creator>
  <cp:lastModifiedBy>Arild Torvund Olsen</cp:lastModifiedBy>
  <cp:revision>2</cp:revision>
  <dcterms:created xsi:type="dcterms:W3CDTF">2021-05-06T12:32:48Z</dcterms:created>
  <dcterms:modified xsi:type="dcterms:W3CDTF">2024-12-20T09:30:07Z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0x01010067AA8417D0D75443AFC19C327AD5BDCE</vt:lpwstr>
  </property>
  <property fmtid="{D5CDD505-2E9C-101B-9397-08002B2CF9AE}" pid="3" name="MediaServiceImageTags">
    <vt:lpwstr/>
  </property>
</Properties>
</file>