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51D5E6B-6E65-AE3D-62C8-3F3F156F85E5}" name="Liv Astrid Skåre Langnes" initials="LL" userId="S::langnesl@hivolda.no::2e763b5f-1e47-432a-a3db-297d2abf056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A23668-B3E5-4951-9AD9-AA87BDCF6322}" v="1" dt="2022-09-05T09:02:22.012"/>
    <p1510:client id="{92E07391-C10F-4CC3-8831-D58A4BBC5693}" v="7" dt="2022-09-05T09:01:42.346"/>
    <p1510:client id="{BD2C69AC-2311-4C20-B909-74B0D14B81AA}" v="13" dt="2022-09-05T06:34:09.6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1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idun Kydland" userId="S::kydlandr@hivolda.no::0121e65c-5f9c-4cb6-923b-6b468fcfd995" providerId="AD" clId="Web-{DB9CC4B5-912D-7BBD-3CAD-58CE83F4B954}"/>
    <pc:docChg chg="modSld">
      <pc:chgData name="Reidun Kydland" userId="S::kydlandr@hivolda.no::0121e65c-5f9c-4cb6-923b-6b468fcfd995" providerId="AD" clId="Web-{DB9CC4B5-912D-7BBD-3CAD-58CE83F4B954}" dt="2022-09-02T10:17:47.577" v="0" actId="20577"/>
      <pc:docMkLst>
        <pc:docMk/>
      </pc:docMkLst>
      <pc:sldChg chg="modSp">
        <pc:chgData name="Reidun Kydland" userId="S::kydlandr@hivolda.no::0121e65c-5f9c-4cb6-923b-6b468fcfd995" providerId="AD" clId="Web-{DB9CC4B5-912D-7BBD-3CAD-58CE83F4B954}" dt="2022-09-02T10:17:47.577" v="0" actId="20577"/>
        <pc:sldMkLst>
          <pc:docMk/>
          <pc:sldMk cId="3755604321" sldId="257"/>
        </pc:sldMkLst>
        <pc:spChg chg="mod">
          <ac:chgData name="Reidun Kydland" userId="S::kydlandr@hivolda.no::0121e65c-5f9c-4cb6-923b-6b468fcfd995" providerId="AD" clId="Web-{DB9CC4B5-912D-7BBD-3CAD-58CE83F4B954}" dt="2022-09-02T10:17:47.577" v="0" actId="20577"/>
          <ac:spMkLst>
            <pc:docMk/>
            <pc:sldMk cId="3755604321" sldId="257"/>
            <ac:spMk id="3" creationId="{D5D2DF59-E17A-4608-A66C-2ADAA88419BD}"/>
          </ac:spMkLst>
        </pc:spChg>
      </pc:sldChg>
    </pc:docChg>
  </pc:docChgLst>
  <pc:docChgLst>
    <pc:chgData name="Isabella Rubie Pareliussen" userId="S::pareliusseni@hivolda.no::772e10ee-4abf-42f0-b513-41d7359641a8" providerId="AD" clId="Web-{BD2C69AC-2311-4C20-B909-74B0D14B81AA}"/>
    <pc:docChg chg="modSld">
      <pc:chgData name="Isabella Rubie Pareliussen" userId="S::pareliusseni@hivolda.no::772e10ee-4abf-42f0-b513-41d7359641a8" providerId="AD" clId="Web-{BD2C69AC-2311-4C20-B909-74B0D14B81AA}" dt="2022-09-05T06:34:07.209" v="11" actId="20577"/>
      <pc:docMkLst>
        <pc:docMk/>
      </pc:docMkLst>
      <pc:sldChg chg="modSp">
        <pc:chgData name="Isabella Rubie Pareliussen" userId="S::pareliusseni@hivolda.no::772e10ee-4abf-42f0-b513-41d7359641a8" providerId="AD" clId="Web-{BD2C69AC-2311-4C20-B909-74B0D14B81AA}" dt="2022-09-05T06:34:07.209" v="11" actId="20577"/>
        <pc:sldMkLst>
          <pc:docMk/>
          <pc:sldMk cId="911199893" sldId="258"/>
        </pc:sldMkLst>
        <pc:spChg chg="mod">
          <ac:chgData name="Isabella Rubie Pareliussen" userId="S::pareliusseni@hivolda.no::772e10ee-4abf-42f0-b513-41d7359641a8" providerId="AD" clId="Web-{BD2C69AC-2311-4C20-B909-74B0D14B81AA}" dt="2022-09-05T06:34:07.209" v="11" actId="20577"/>
          <ac:spMkLst>
            <pc:docMk/>
            <pc:sldMk cId="911199893" sldId="258"/>
            <ac:spMk id="3" creationId="{0A1DB239-08CC-4970-98F1-26159FA6B359}"/>
          </ac:spMkLst>
        </pc:spChg>
      </pc:sldChg>
    </pc:docChg>
  </pc:docChgLst>
  <pc:docChgLst>
    <pc:chgData name="Isabella Rubie Pareliussen" userId="S::pareliusseni@hivolda.no::772e10ee-4abf-42f0-b513-41d7359641a8" providerId="AD" clId="Web-{BF19DC1F-018E-483D-96A9-ABD167B42C94}"/>
    <pc:docChg chg="">
      <pc:chgData name="Isabella Rubie Pareliussen" userId="S::pareliusseni@hivolda.no::772e10ee-4abf-42f0-b513-41d7359641a8" providerId="AD" clId="Web-{BF19DC1F-018E-483D-96A9-ABD167B42C94}" dt="2022-09-02T10:34:26.322" v="0"/>
      <pc:docMkLst>
        <pc:docMk/>
      </pc:docMkLst>
      <pc:sldChg chg="delCm">
        <pc:chgData name="Isabella Rubie Pareliussen" userId="S::pareliusseni@hivolda.no::772e10ee-4abf-42f0-b513-41d7359641a8" providerId="AD" clId="Web-{BF19DC1F-018E-483D-96A9-ABD167B42C94}" dt="2022-09-02T10:34:26.322" v="0"/>
        <pc:sldMkLst>
          <pc:docMk/>
          <pc:sldMk cId="911199893" sldId="258"/>
        </pc:sldMkLst>
      </pc:sldChg>
    </pc:docChg>
  </pc:docChgLst>
  <pc:docChgLst>
    <pc:chgData name="Ingvild Myklebust Hovden" userId="fac760b9-527a-46ec-9b60-72602212f072" providerId="ADAL" clId="{67A23668-B3E5-4951-9AD9-AA87BDCF6322}"/>
    <pc:docChg chg="modSld">
      <pc:chgData name="Ingvild Myklebust Hovden" userId="fac760b9-527a-46ec-9b60-72602212f072" providerId="ADAL" clId="{67A23668-B3E5-4951-9AD9-AA87BDCF6322}" dt="2022-09-05T09:03:17.916" v="1" actId="20577"/>
      <pc:docMkLst>
        <pc:docMk/>
      </pc:docMkLst>
      <pc:sldChg chg="modSp mod">
        <pc:chgData name="Ingvild Myklebust Hovden" userId="fac760b9-527a-46ec-9b60-72602212f072" providerId="ADAL" clId="{67A23668-B3E5-4951-9AD9-AA87BDCF6322}" dt="2022-09-05T09:03:17.916" v="1" actId="20577"/>
        <pc:sldMkLst>
          <pc:docMk/>
          <pc:sldMk cId="911199893" sldId="258"/>
        </pc:sldMkLst>
        <pc:spChg chg="mod">
          <ac:chgData name="Ingvild Myklebust Hovden" userId="fac760b9-527a-46ec-9b60-72602212f072" providerId="ADAL" clId="{67A23668-B3E5-4951-9AD9-AA87BDCF6322}" dt="2022-09-05T09:03:17.916" v="1" actId="20577"/>
          <ac:spMkLst>
            <pc:docMk/>
            <pc:sldMk cId="911199893" sldId="258"/>
            <ac:spMk id="3" creationId="{0A1DB239-08CC-4970-98F1-26159FA6B359}"/>
          </ac:spMkLst>
        </pc:spChg>
      </pc:sldChg>
    </pc:docChg>
  </pc:docChgLst>
  <pc:docChgLst>
    <pc:chgData name="Ingvild Myklebust Hovden" userId="S::myklein@hivolda.no::fac760b9-527a-46ec-9b60-72602212f072" providerId="AD" clId="Web-{92E07391-C10F-4CC3-8831-D58A4BBC5693}"/>
    <pc:docChg chg="modSld">
      <pc:chgData name="Ingvild Myklebust Hovden" userId="S::myklein@hivolda.no::fac760b9-527a-46ec-9b60-72602212f072" providerId="AD" clId="Web-{92E07391-C10F-4CC3-8831-D58A4BBC5693}" dt="2022-09-05T09:01:42.346" v="6" actId="20577"/>
      <pc:docMkLst>
        <pc:docMk/>
      </pc:docMkLst>
      <pc:sldChg chg="modSp">
        <pc:chgData name="Ingvild Myklebust Hovden" userId="S::myklein@hivolda.no::fac760b9-527a-46ec-9b60-72602212f072" providerId="AD" clId="Web-{92E07391-C10F-4CC3-8831-D58A4BBC5693}" dt="2022-09-05T09:01:42.346" v="6" actId="20577"/>
        <pc:sldMkLst>
          <pc:docMk/>
          <pc:sldMk cId="3755604321" sldId="257"/>
        </pc:sldMkLst>
        <pc:spChg chg="mod">
          <ac:chgData name="Ingvild Myklebust Hovden" userId="S::myklein@hivolda.no::fac760b9-527a-46ec-9b60-72602212f072" providerId="AD" clId="Web-{92E07391-C10F-4CC3-8831-D58A4BBC5693}" dt="2022-09-05T09:01:42.346" v="6" actId="20577"/>
          <ac:spMkLst>
            <pc:docMk/>
            <pc:sldMk cId="3755604321" sldId="257"/>
            <ac:spMk id="3" creationId="{D5D2DF59-E17A-4608-A66C-2ADAA88419BD}"/>
          </ac:spMkLst>
        </pc:spChg>
      </pc:sldChg>
    </pc:docChg>
  </pc:docChgLst>
  <pc:docChgLst>
    <pc:chgData name="Liv Astrid Skåre Langnes" userId="S::langnesl@hivolda.no::2e763b5f-1e47-432a-a3db-297d2abf056e" providerId="AD" clId="Web-{6F61A64D-D6D7-CC56-ADCD-1DE24FB37A0A}"/>
    <pc:docChg chg="mod">
      <pc:chgData name="Liv Astrid Skåre Langnes" userId="S::langnesl@hivolda.no::2e763b5f-1e47-432a-a3db-297d2abf056e" providerId="AD" clId="Web-{6F61A64D-D6D7-CC56-ADCD-1DE24FB37A0A}" dt="2022-08-30T11:43:54.617" v="1"/>
      <pc:docMkLst>
        <pc:docMk/>
      </pc:docMkLst>
      <pc:sldChg chg="addCm">
        <pc:chgData name="Liv Astrid Skåre Langnes" userId="S::langnesl@hivolda.no::2e763b5f-1e47-432a-a3db-297d2abf056e" providerId="AD" clId="Web-{6F61A64D-D6D7-CC56-ADCD-1DE24FB37A0A}" dt="2022-08-30T11:43:54.617" v="1"/>
        <pc:sldMkLst>
          <pc:docMk/>
          <pc:sldMk cId="911199893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C46F18B-C5E0-47DA-8FC3-E34A1DDE9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n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276DB11-029E-4CC6-802D-3B07CB8087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n-NO"/>
              <a:t>Klikk for å redigere undertittelstil i malen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8A9DEC96-27E7-4294-9152-B11A53417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9D9C-876C-4F3D-B0EE-426D3039C534}" type="datetimeFigureOut">
              <a:rPr lang="nn-NO" smtClean="0"/>
              <a:t>05.09.2022</a:t>
            </a:fld>
            <a:endParaRPr lang="nn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E1A07B7D-E645-49B1-874D-13264B083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344A7468-3EAB-4EEA-B0B7-A9C1A0ACC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05A3-7748-4F76-8E9A-BB7A8AE62B5E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725106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099301-00D0-460A-BE18-6423C46CC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</a:p>
        </p:txBody>
      </p:sp>
      <p:sp>
        <p:nvSpPr>
          <p:cNvPr id="3" name="Plasshaldar for loddrett tekst 2">
            <a:extLst>
              <a:ext uri="{FF2B5EF4-FFF2-40B4-BE49-F238E27FC236}">
                <a16:creationId xmlns:a16="http://schemas.microsoft.com/office/drawing/2014/main" id="{B2A28117-75B4-4DE5-93C6-0F8B274D85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5E0441E3-947F-44AB-9D97-C33C39C7C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9D9C-876C-4F3D-B0EE-426D3039C534}" type="datetimeFigureOut">
              <a:rPr lang="nn-NO" smtClean="0"/>
              <a:t>05.09.2022</a:t>
            </a:fld>
            <a:endParaRPr lang="nn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ED606374-D97B-4F3F-9410-14B822C58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46F08FBC-F13E-459A-A355-F6719E4C7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05A3-7748-4F76-8E9A-BB7A8AE62B5E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958077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5AA91EE5-8A8C-4244-AADC-1841BBE4FE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n-NO"/>
              <a:t>Klikk for å redigere tittelstil</a:t>
            </a:r>
          </a:p>
        </p:txBody>
      </p:sp>
      <p:sp>
        <p:nvSpPr>
          <p:cNvPr id="3" name="Plasshaldar for loddrett tekst 2">
            <a:extLst>
              <a:ext uri="{FF2B5EF4-FFF2-40B4-BE49-F238E27FC236}">
                <a16:creationId xmlns:a16="http://schemas.microsoft.com/office/drawing/2014/main" id="{6647B6FC-CD1B-4F60-8CE5-159B2DB572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12BD1098-1C8F-4594-B488-F46B6E62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9D9C-876C-4F3D-B0EE-426D3039C534}" type="datetimeFigureOut">
              <a:rPr lang="nn-NO" smtClean="0"/>
              <a:t>05.09.2022</a:t>
            </a:fld>
            <a:endParaRPr lang="nn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3631DAEE-88E9-4DF0-AE62-BBB7E6CC2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6AA7E063-E2F2-4A85-A424-1992C38AC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05A3-7748-4F76-8E9A-BB7A8AE62B5E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28972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a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FFF175-E70A-42DD-BDB5-7D71419C2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03782DC9-55FC-4F0C-A733-D7328388C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8514DD3F-3AA0-4B2D-8339-8699422D7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9D9C-876C-4F3D-B0EE-426D3039C534}" type="datetimeFigureOut">
              <a:rPr lang="nn-NO" smtClean="0"/>
              <a:t>05.09.2022</a:t>
            </a:fld>
            <a:endParaRPr lang="nn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21C0D447-06E8-4A30-B7D8-D699F24EF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DFC532E1-0F91-45B2-BD97-BDFB6AD86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05A3-7748-4F76-8E9A-BB7A8AE62B5E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738605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DB90FE4-3347-4313-A88C-4FB4C5291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n-NO"/>
              <a:t>Klikk for å redigere tittelstil</a:t>
            </a:r>
          </a:p>
        </p:txBody>
      </p:sp>
      <p:sp>
        <p:nvSpPr>
          <p:cNvPr id="3" name="Plasshaldar for tekst 2">
            <a:extLst>
              <a:ext uri="{FF2B5EF4-FFF2-40B4-BE49-F238E27FC236}">
                <a16:creationId xmlns:a16="http://schemas.microsoft.com/office/drawing/2014/main" id="{71EC9B38-CA30-4B9A-BECC-D8B8A2EC2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9A776075-41B8-4C83-BF76-D523B5DF3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9D9C-876C-4F3D-B0EE-426D3039C534}" type="datetimeFigureOut">
              <a:rPr lang="nn-NO" smtClean="0"/>
              <a:t>05.09.2022</a:t>
            </a:fld>
            <a:endParaRPr lang="nn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520120CF-8648-45E1-8A9D-DB778BC57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54E1F380-DF62-4475-BA9C-81C7C4227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05A3-7748-4F76-8E9A-BB7A8AE62B5E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7660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ald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448908-30A3-4472-9250-97A40D76C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6C4962A8-EF83-46F9-BADE-7513388346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innhald 3">
            <a:extLst>
              <a:ext uri="{FF2B5EF4-FFF2-40B4-BE49-F238E27FC236}">
                <a16:creationId xmlns:a16="http://schemas.microsoft.com/office/drawing/2014/main" id="{8A69A56F-25CA-4746-BB0E-003FF0D434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5" name="Plasshaldar for dato 4">
            <a:extLst>
              <a:ext uri="{FF2B5EF4-FFF2-40B4-BE49-F238E27FC236}">
                <a16:creationId xmlns:a16="http://schemas.microsoft.com/office/drawing/2014/main" id="{7E3DAA36-B15E-496A-A801-EB5714527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9D9C-876C-4F3D-B0EE-426D3039C534}" type="datetimeFigureOut">
              <a:rPr lang="nn-NO" smtClean="0"/>
              <a:t>05.09.2022</a:t>
            </a:fld>
            <a:endParaRPr lang="nn-NO"/>
          </a:p>
        </p:txBody>
      </p:sp>
      <p:sp>
        <p:nvSpPr>
          <p:cNvPr id="6" name="Plasshaldar for botntekst 5">
            <a:extLst>
              <a:ext uri="{FF2B5EF4-FFF2-40B4-BE49-F238E27FC236}">
                <a16:creationId xmlns:a16="http://schemas.microsoft.com/office/drawing/2014/main" id="{3E06F556-DC01-4551-9E7B-7FC6AD6A2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aldar for lysbiletnummer 6">
            <a:extLst>
              <a:ext uri="{FF2B5EF4-FFF2-40B4-BE49-F238E27FC236}">
                <a16:creationId xmlns:a16="http://schemas.microsoft.com/office/drawing/2014/main" id="{25A1924A-73F1-42E6-BCED-2EFCB0243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05A3-7748-4F76-8E9A-BB7A8AE62B5E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950624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li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4CCDE5-170D-4C5C-84D7-BF82B4C81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n-NO"/>
              <a:t>Klikk for å redigere tittelstil</a:t>
            </a:r>
          </a:p>
        </p:txBody>
      </p:sp>
      <p:sp>
        <p:nvSpPr>
          <p:cNvPr id="3" name="Plasshaldar for tekst 2">
            <a:extLst>
              <a:ext uri="{FF2B5EF4-FFF2-40B4-BE49-F238E27FC236}">
                <a16:creationId xmlns:a16="http://schemas.microsoft.com/office/drawing/2014/main" id="{EB3A3C9A-1250-4194-8EBF-193747E0B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4" name="Plasshaldar for innhald 3">
            <a:extLst>
              <a:ext uri="{FF2B5EF4-FFF2-40B4-BE49-F238E27FC236}">
                <a16:creationId xmlns:a16="http://schemas.microsoft.com/office/drawing/2014/main" id="{0307A644-740A-47AA-A934-0A3C60A05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5" name="Plasshaldar for tekst 4">
            <a:extLst>
              <a:ext uri="{FF2B5EF4-FFF2-40B4-BE49-F238E27FC236}">
                <a16:creationId xmlns:a16="http://schemas.microsoft.com/office/drawing/2014/main" id="{B8BF0958-4812-47FF-9158-D329AEB59F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6" name="Plasshaldar for innhald 5">
            <a:extLst>
              <a:ext uri="{FF2B5EF4-FFF2-40B4-BE49-F238E27FC236}">
                <a16:creationId xmlns:a16="http://schemas.microsoft.com/office/drawing/2014/main" id="{849DBCE6-1683-445A-919B-F81E83C4A8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7" name="Plasshaldar for dato 6">
            <a:extLst>
              <a:ext uri="{FF2B5EF4-FFF2-40B4-BE49-F238E27FC236}">
                <a16:creationId xmlns:a16="http://schemas.microsoft.com/office/drawing/2014/main" id="{362C1677-463A-48D9-8005-2CF507146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9D9C-876C-4F3D-B0EE-426D3039C534}" type="datetimeFigureOut">
              <a:rPr lang="nn-NO" smtClean="0"/>
              <a:t>05.09.2022</a:t>
            </a:fld>
            <a:endParaRPr lang="nn-NO"/>
          </a:p>
        </p:txBody>
      </p:sp>
      <p:sp>
        <p:nvSpPr>
          <p:cNvPr id="8" name="Plasshaldar for botntekst 7">
            <a:extLst>
              <a:ext uri="{FF2B5EF4-FFF2-40B4-BE49-F238E27FC236}">
                <a16:creationId xmlns:a16="http://schemas.microsoft.com/office/drawing/2014/main" id="{CFF91883-99A3-4BAA-9F14-D1706D3EC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aldar for lysbiletnummer 8">
            <a:extLst>
              <a:ext uri="{FF2B5EF4-FFF2-40B4-BE49-F238E27FC236}">
                <a16:creationId xmlns:a16="http://schemas.microsoft.com/office/drawing/2014/main" id="{E6415F62-F8F5-48A6-9ECC-345CDAA7E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05A3-7748-4F76-8E9A-BB7A8AE62B5E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31704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er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1AA989-2CBA-4EE4-AD75-DFA7F6F82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</a:p>
        </p:txBody>
      </p:sp>
      <p:sp>
        <p:nvSpPr>
          <p:cNvPr id="3" name="Plasshaldar for dato 2">
            <a:extLst>
              <a:ext uri="{FF2B5EF4-FFF2-40B4-BE49-F238E27FC236}">
                <a16:creationId xmlns:a16="http://schemas.microsoft.com/office/drawing/2014/main" id="{15A637EC-CE20-480F-86E6-75CBDFF5E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9D9C-876C-4F3D-B0EE-426D3039C534}" type="datetimeFigureOut">
              <a:rPr lang="nn-NO" smtClean="0"/>
              <a:t>05.09.2022</a:t>
            </a:fld>
            <a:endParaRPr lang="nn-NO"/>
          </a:p>
        </p:txBody>
      </p:sp>
      <p:sp>
        <p:nvSpPr>
          <p:cNvPr id="4" name="Plasshaldar for botntekst 3">
            <a:extLst>
              <a:ext uri="{FF2B5EF4-FFF2-40B4-BE49-F238E27FC236}">
                <a16:creationId xmlns:a16="http://schemas.microsoft.com/office/drawing/2014/main" id="{E87DD887-330A-4CB0-A956-D6024E46D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aldar for lysbiletnummer 4">
            <a:extLst>
              <a:ext uri="{FF2B5EF4-FFF2-40B4-BE49-F238E27FC236}">
                <a16:creationId xmlns:a16="http://schemas.microsoft.com/office/drawing/2014/main" id="{D903B526-0BA7-420A-8288-7D648B729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05A3-7748-4F76-8E9A-BB7A8AE62B5E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4736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dato 1">
            <a:extLst>
              <a:ext uri="{FF2B5EF4-FFF2-40B4-BE49-F238E27FC236}">
                <a16:creationId xmlns:a16="http://schemas.microsoft.com/office/drawing/2014/main" id="{07101339-3EE8-4445-B3E5-1A785CBC6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9D9C-876C-4F3D-B0EE-426D3039C534}" type="datetimeFigureOut">
              <a:rPr lang="nn-NO" smtClean="0"/>
              <a:t>05.09.2022</a:t>
            </a:fld>
            <a:endParaRPr lang="nn-NO"/>
          </a:p>
        </p:txBody>
      </p:sp>
      <p:sp>
        <p:nvSpPr>
          <p:cNvPr id="3" name="Plasshaldar for botntekst 2">
            <a:extLst>
              <a:ext uri="{FF2B5EF4-FFF2-40B4-BE49-F238E27FC236}">
                <a16:creationId xmlns:a16="http://schemas.microsoft.com/office/drawing/2014/main" id="{D9C6B0A3-DA5D-48E6-A8AC-3F488F261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aldar for lysbiletnummer 3">
            <a:extLst>
              <a:ext uri="{FF2B5EF4-FFF2-40B4-BE49-F238E27FC236}">
                <a16:creationId xmlns:a16="http://schemas.microsoft.com/office/drawing/2014/main" id="{0EDB76A0-644D-4D1D-9286-50221CBBD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05A3-7748-4F76-8E9A-BB7A8AE62B5E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8242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a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A435BE-3F04-4F00-9A29-EA2432BC6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n-NO"/>
              <a:t>Klikk for å redigere tittelstil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B6A15A24-16B7-4CAC-96A2-3FEC62900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tekst 3">
            <a:extLst>
              <a:ext uri="{FF2B5EF4-FFF2-40B4-BE49-F238E27FC236}">
                <a16:creationId xmlns:a16="http://schemas.microsoft.com/office/drawing/2014/main" id="{64BCF92C-483B-4521-989C-FBAC15285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5" name="Plasshaldar for dato 4">
            <a:extLst>
              <a:ext uri="{FF2B5EF4-FFF2-40B4-BE49-F238E27FC236}">
                <a16:creationId xmlns:a16="http://schemas.microsoft.com/office/drawing/2014/main" id="{A1E46131-F75D-42AC-8BF2-A9DC9409B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9D9C-876C-4F3D-B0EE-426D3039C534}" type="datetimeFigureOut">
              <a:rPr lang="nn-NO" smtClean="0"/>
              <a:t>05.09.2022</a:t>
            </a:fld>
            <a:endParaRPr lang="nn-NO"/>
          </a:p>
        </p:txBody>
      </p:sp>
      <p:sp>
        <p:nvSpPr>
          <p:cNvPr id="6" name="Plasshaldar for botntekst 5">
            <a:extLst>
              <a:ext uri="{FF2B5EF4-FFF2-40B4-BE49-F238E27FC236}">
                <a16:creationId xmlns:a16="http://schemas.microsoft.com/office/drawing/2014/main" id="{8ED602E0-7F53-45B4-BF63-47DDB69AB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aldar for lysbiletnummer 6">
            <a:extLst>
              <a:ext uri="{FF2B5EF4-FFF2-40B4-BE49-F238E27FC236}">
                <a16:creationId xmlns:a16="http://schemas.microsoft.com/office/drawing/2014/main" id="{8D5D610B-170E-443A-B8D3-F126DA230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05A3-7748-4F76-8E9A-BB7A8AE62B5E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54563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et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565107-1649-42F9-8EF3-1ACEE1A7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n-NO"/>
              <a:t>Klikk for å redigere tittelstil</a:t>
            </a:r>
          </a:p>
        </p:txBody>
      </p:sp>
      <p:sp>
        <p:nvSpPr>
          <p:cNvPr id="3" name="Plasshaldar for bilete 2">
            <a:extLst>
              <a:ext uri="{FF2B5EF4-FFF2-40B4-BE49-F238E27FC236}">
                <a16:creationId xmlns:a16="http://schemas.microsoft.com/office/drawing/2014/main" id="{DAB47657-FF33-40A4-BD36-08DA560F5E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aldar for tekst 3">
            <a:extLst>
              <a:ext uri="{FF2B5EF4-FFF2-40B4-BE49-F238E27FC236}">
                <a16:creationId xmlns:a16="http://schemas.microsoft.com/office/drawing/2014/main" id="{401B1678-E8B4-401A-B96C-83DE27F616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5" name="Plasshaldar for dato 4">
            <a:extLst>
              <a:ext uri="{FF2B5EF4-FFF2-40B4-BE49-F238E27FC236}">
                <a16:creationId xmlns:a16="http://schemas.microsoft.com/office/drawing/2014/main" id="{E25CAEED-613C-4450-BD88-9294C2CD9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9D9C-876C-4F3D-B0EE-426D3039C534}" type="datetimeFigureOut">
              <a:rPr lang="nn-NO" smtClean="0"/>
              <a:t>05.09.2022</a:t>
            </a:fld>
            <a:endParaRPr lang="nn-NO"/>
          </a:p>
        </p:txBody>
      </p:sp>
      <p:sp>
        <p:nvSpPr>
          <p:cNvPr id="6" name="Plasshaldar for botntekst 5">
            <a:extLst>
              <a:ext uri="{FF2B5EF4-FFF2-40B4-BE49-F238E27FC236}">
                <a16:creationId xmlns:a16="http://schemas.microsoft.com/office/drawing/2014/main" id="{27803D28-8DBB-4423-BF90-83E9780A5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aldar for lysbiletnummer 6">
            <a:extLst>
              <a:ext uri="{FF2B5EF4-FFF2-40B4-BE49-F238E27FC236}">
                <a16:creationId xmlns:a16="http://schemas.microsoft.com/office/drawing/2014/main" id="{E61CE018-456E-4B53-8CFF-33EF16C86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05A3-7748-4F76-8E9A-BB7A8AE62B5E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90256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tittel 1">
            <a:extLst>
              <a:ext uri="{FF2B5EF4-FFF2-40B4-BE49-F238E27FC236}">
                <a16:creationId xmlns:a16="http://schemas.microsoft.com/office/drawing/2014/main" id="{FC32141C-EAAA-46B0-B948-BFE649E0C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n-NO"/>
              <a:t>Klikk for å redigere tittelstil</a:t>
            </a:r>
          </a:p>
        </p:txBody>
      </p:sp>
      <p:sp>
        <p:nvSpPr>
          <p:cNvPr id="3" name="Plasshaldar for tekst 2">
            <a:extLst>
              <a:ext uri="{FF2B5EF4-FFF2-40B4-BE49-F238E27FC236}">
                <a16:creationId xmlns:a16="http://schemas.microsoft.com/office/drawing/2014/main" id="{E15AADBE-ECB8-48EE-997F-CD1A60FF5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3BEEDBC2-A673-4048-8C20-07D09E2CF4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89D9C-876C-4F3D-B0EE-426D3039C534}" type="datetimeFigureOut">
              <a:rPr lang="nn-NO" smtClean="0"/>
              <a:t>05.09.2022</a:t>
            </a:fld>
            <a:endParaRPr lang="nn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CDED4BED-6252-4F1C-81CD-ACBDCED314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54791DDD-2EFF-4824-A0CE-65015E8954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D05A3-7748-4F76-8E9A-BB7A8AE62B5E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76854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ordnett/photos/a.1365092833556151/3367742739957807/?type=3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rdbokene.no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oncrete road in forest">
            <a:extLst>
              <a:ext uri="{FF2B5EF4-FFF2-40B4-BE49-F238E27FC236}">
                <a16:creationId xmlns:a16="http://schemas.microsoft.com/office/drawing/2014/main" id="{32B3A4EE-AADC-45A6-A830-9366899196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06" b="47394"/>
          <a:stretch/>
        </p:blipFill>
        <p:spPr bwMode="auto">
          <a:xfrm>
            <a:off x="-3047" y="1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12EE9A6-E426-4497-AE2D-9ADAF65A0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nn-NO" sz="5200">
                <a:solidFill>
                  <a:srgbClr val="FFFFFF"/>
                </a:solidFill>
              </a:rPr>
              <a:t>Samanlikne bokmål og nynorsk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9A36A4A-493B-4EED-9822-8A030797B8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nn-NO">
                <a:solidFill>
                  <a:srgbClr val="FFFFFF"/>
                </a:solidFill>
              </a:rPr>
              <a:t>Vi ser på eit utdrag frå «Årets tider» av Arild Nyquist </a:t>
            </a:r>
          </a:p>
        </p:txBody>
      </p:sp>
    </p:spTree>
    <p:extLst>
      <p:ext uri="{BB962C8B-B14F-4D97-AF65-F5344CB8AC3E}">
        <p14:creationId xmlns:p14="http://schemas.microsoft.com/office/powerpoint/2010/main" val="182528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brown maple leaf">
            <a:extLst>
              <a:ext uri="{FF2B5EF4-FFF2-40B4-BE49-F238E27FC236}">
                <a16:creationId xmlns:a16="http://schemas.microsoft.com/office/drawing/2014/main" id="{40204C4C-76EA-4A4E-9165-7A2C83E86D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26" b="26134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Rectangle 2056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989E6A8-9C70-4BE5-A562-F54746B74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>
            <a:normAutofit/>
          </a:bodyPr>
          <a:lstStyle/>
          <a:p>
            <a:r>
              <a:rPr lang="nn-NO" sz="4000"/>
              <a:t>Årets tider</a:t>
            </a:r>
            <a:br>
              <a:rPr lang="nn-NO" sz="4000"/>
            </a:br>
            <a:r>
              <a:rPr lang="nn-NO" sz="4000"/>
              <a:t>av Arild Nyquist 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D5D2DF59-E17A-4608-A66C-2ADAA8841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610" y="2434201"/>
            <a:ext cx="3822189" cy="3742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n-NO" sz="2000" dirty="0"/>
              <a:t>Les diktet </a:t>
            </a:r>
            <a:r>
              <a:rPr lang="nn-NO" sz="2000" dirty="0">
                <a:hlinkClick r:id="rId3"/>
              </a:rPr>
              <a:t>her</a:t>
            </a:r>
            <a:r>
              <a:rPr lang="nn-NO" sz="2000" dirty="0"/>
              <a:t>.</a:t>
            </a:r>
          </a:p>
          <a:p>
            <a:r>
              <a:rPr lang="nn-NO" sz="2000" dirty="0"/>
              <a:t>Finn du desse orda: </a:t>
            </a:r>
            <a:r>
              <a:rPr lang="nn-NO" sz="2000" i="1" dirty="0" err="1"/>
              <a:t>høst</a:t>
            </a:r>
            <a:r>
              <a:rPr lang="nn-NO" sz="2000" i="1" dirty="0"/>
              <a:t>, lauvet, </a:t>
            </a:r>
            <a:r>
              <a:rPr lang="nn-NO" sz="2000" i="1" dirty="0" err="1"/>
              <a:t>trærne</a:t>
            </a:r>
            <a:r>
              <a:rPr lang="nn-NO" sz="2000" i="1" dirty="0"/>
              <a:t> og </a:t>
            </a:r>
            <a:r>
              <a:rPr lang="nn-NO" sz="2000" i="1" dirty="0" err="1"/>
              <a:t>maler</a:t>
            </a:r>
            <a:r>
              <a:rPr lang="nn-NO" sz="2000" i="1" dirty="0"/>
              <a:t> </a:t>
            </a:r>
            <a:r>
              <a:rPr lang="nn-NO" sz="2000" dirty="0"/>
              <a:t>i diktet? </a:t>
            </a:r>
          </a:p>
          <a:p>
            <a:r>
              <a:rPr lang="nn-NO" sz="2000" dirty="0"/>
              <a:t>Kva heiter dei på nynorsk? Du kan leite i </a:t>
            </a:r>
            <a:r>
              <a:rPr lang="nn-NO" sz="2000" dirty="0">
                <a:hlinkClick r:id="rId4"/>
              </a:rPr>
              <a:t>ordbøker</a:t>
            </a:r>
            <a:r>
              <a:rPr lang="nn-NO" sz="2000" dirty="0"/>
              <a:t> om det trengst. </a:t>
            </a:r>
            <a:endParaRPr lang="nn-NO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5604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maple leaf">
            <a:extLst>
              <a:ext uri="{FF2B5EF4-FFF2-40B4-BE49-F238E27FC236}">
                <a16:creationId xmlns:a16="http://schemas.microsoft.com/office/drawing/2014/main" id="{97C0BC31-A5FE-4C13-A566-E4C84B63F2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4" r="-1" b="-1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1" name="Rectangle 308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36B4E68-C871-4FCA-A7CF-53E441F67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>
            <a:normAutofit/>
          </a:bodyPr>
          <a:lstStyle/>
          <a:p>
            <a:r>
              <a:rPr lang="nn-NO" sz="4000"/>
              <a:t>Samskriving – to elevar i lag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0A1DB239-08CC-4970-98F1-26159FA6B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610" y="2434201"/>
            <a:ext cx="3822189" cy="3742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n-NO" sz="2000" dirty="0"/>
              <a:t>Greier de å omsetje diktet til Arild Nyquist til nynorsk? </a:t>
            </a:r>
          </a:p>
          <a:p>
            <a:r>
              <a:rPr lang="nn-NO" sz="2000" dirty="0"/>
              <a:t>Samanlikn dei ulike </a:t>
            </a:r>
            <a:r>
              <a:rPr lang="nn-NO" sz="2000"/>
              <a:t>omsetjingane. Hadde </a:t>
            </a:r>
            <a:r>
              <a:rPr lang="nn-NO" sz="2000" dirty="0"/>
              <a:t>alle valt den same omsetjinga? </a:t>
            </a:r>
          </a:p>
          <a:p>
            <a:r>
              <a:rPr lang="nn-NO" sz="2000" dirty="0"/>
              <a:t>Er det forskjell på kva kjensler ein får når ein les på nynorsk eller bokmål? </a:t>
            </a:r>
          </a:p>
        </p:txBody>
      </p:sp>
    </p:spTree>
    <p:extLst>
      <p:ext uri="{BB962C8B-B14F-4D97-AF65-F5344CB8AC3E}">
        <p14:creationId xmlns:p14="http://schemas.microsoft.com/office/powerpoint/2010/main" val="911199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4b454b6-9e0d-47d6-a0fd-eade54d93da9">
      <Terms xmlns="http://schemas.microsoft.com/office/infopath/2007/PartnerControls"/>
    </lcf76f155ced4ddcb4097134ff3c332f>
    <TaxCatchAll xmlns="f43e69bd-7608-4935-a81f-029f86b977d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7AA8417D0D75443AFC19C327AD5BDCE" ma:contentTypeVersion="16" ma:contentTypeDescription="Opprett et nytt dokument." ma:contentTypeScope="" ma:versionID="49cfc2ab6d04c46cfad7fff509e8a495">
  <xsd:schema xmlns:xsd="http://www.w3.org/2001/XMLSchema" xmlns:xs="http://www.w3.org/2001/XMLSchema" xmlns:p="http://schemas.microsoft.com/office/2006/metadata/properties" xmlns:ns2="24b454b6-9e0d-47d6-a0fd-eade54d93da9" xmlns:ns3="f43e69bd-7608-4935-a81f-029f86b977d7" targetNamespace="http://schemas.microsoft.com/office/2006/metadata/properties" ma:root="true" ma:fieldsID="711e54b3f537bb92d0586e277b3868df" ns2:_="" ns3:_="">
    <xsd:import namespace="24b454b6-9e0d-47d6-a0fd-eade54d93da9"/>
    <xsd:import namespace="f43e69bd-7608-4935-a81f-029f86b977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b454b6-9e0d-47d6-a0fd-eade54d93d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7c6b0969-f04a-4485-b47a-264c9c638d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3e69bd-7608-4935-a81f-029f86b977d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7ab1839-cc0e-48a8-a059-278cea0b71b9}" ma:internalName="TaxCatchAll" ma:showField="CatchAllData" ma:web="f43e69bd-7608-4935-a81f-029f86b977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F47ADD-43C5-47A1-B32C-F32C1BF2DB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8EFDEF-9E17-42D2-AA22-7A0353B06972}">
  <ds:schemaRefs>
    <ds:schemaRef ds:uri="f43e69bd-7608-4935-a81f-029f86b977d7"/>
    <ds:schemaRef ds:uri="http://purl.org/dc/terms/"/>
    <ds:schemaRef ds:uri="http://purl.org/dc/dcmitype/"/>
    <ds:schemaRef ds:uri="24b454b6-9e0d-47d6-a0fd-eade54d93da9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161670F-FA76-497E-9EB7-997A6686CE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b454b6-9e0d-47d6-a0fd-eade54d93da9"/>
    <ds:schemaRef ds:uri="f43e69bd-7608-4935-a81f-029f86b977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102</Words>
  <Application>Microsoft Office PowerPoint</Application>
  <PresentationFormat>Breiskjerm</PresentationFormat>
  <Paragraphs>10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Lysbilettitlar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Samanlikne bokmål og nynorsk</vt:lpstr>
      <vt:lpstr>Årets tider av Arild Nyquist </vt:lpstr>
      <vt:lpstr>Samskriving – to elevar i lag</vt:lpstr>
    </vt:vector>
  </TitlesOfParts>
  <Company>Hogskulen i Volda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Samanlikne bokmål og nynorsk</dc:title>
  <dc:creator>Isabella Rubie Pareliussen</dc:creator>
  <cp:lastModifiedBy>Ingvild Myklebust Hovden</cp:lastModifiedBy>
  <cp:revision>14</cp:revision>
  <dcterms:created xsi:type="dcterms:W3CDTF">2022-08-29T11:50:03Z</dcterms:created>
  <dcterms:modified xsi:type="dcterms:W3CDTF">2022-09-05T09:03:28Z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0x01010067AA8417D0D75443AFC19C327AD5BDCE</vt:lpwstr>
  </property>
  <property fmtid="{D5CDD505-2E9C-101B-9397-08002B2CF9AE}" pid="3" name="MediaServiceImageTags">
    <vt:lpwstr/>
  </property>
</Properties>
</file>